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6"/>
  </p:notesMasterIdLst>
  <p:sldIdLst>
    <p:sldId id="256" r:id="rId2"/>
    <p:sldId id="257" r:id="rId3"/>
    <p:sldId id="258" r:id="rId4"/>
    <p:sldId id="259" r:id="rId5"/>
    <p:sldId id="260" r:id="rId6"/>
    <p:sldId id="261" r:id="rId7"/>
    <p:sldId id="262" r:id="rId8"/>
    <p:sldId id="263" r:id="rId9"/>
    <p:sldId id="277" r:id="rId10"/>
    <p:sldId id="264" r:id="rId11"/>
    <p:sldId id="265" r:id="rId12"/>
    <p:sldId id="275" r:id="rId13"/>
    <p:sldId id="266" r:id="rId14"/>
    <p:sldId id="267" r:id="rId15"/>
    <p:sldId id="278" r:id="rId16"/>
    <p:sldId id="273" r:id="rId17"/>
    <p:sldId id="276" r:id="rId18"/>
    <p:sldId id="268" r:id="rId19"/>
    <p:sldId id="269" r:id="rId20"/>
    <p:sldId id="270" r:id="rId21"/>
    <p:sldId id="271" r:id="rId22"/>
    <p:sldId id="274" r:id="rId23"/>
    <p:sldId id="272"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BD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6E038-87BE-47CE-AA25-C5E4D9347A9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CE30430-907E-4865-9F8E-ED39E0158352}">
      <dgm:prSet/>
      <dgm:spPr/>
      <dgm:t>
        <a:bodyPr/>
        <a:lstStyle/>
        <a:p>
          <a:r>
            <a:rPr lang="en-US" dirty="0"/>
            <a:t>Responsive layout using flex display</a:t>
          </a:r>
        </a:p>
      </dgm:t>
    </dgm:pt>
    <dgm:pt modelId="{3E33D7E1-9DCC-4DD2-8637-FBE449C176BF}" type="parTrans" cxnId="{D0CBC04E-CE10-40E1-AEF5-0844C90FF0AB}">
      <dgm:prSet/>
      <dgm:spPr/>
      <dgm:t>
        <a:bodyPr/>
        <a:lstStyle/>
        <a:p>
          <a:endParaRPr lang="en-US"/>
        </a:p>
      </dgm:t>
    </dgm:pt>
    <dgm:pt modelId="{BE168991-A5FB-4967-B30E-07E0AD9C52A1}" type="sibTrans" cxnId="{D0CBC04E-CE10-40E1-AEF5-0844C90FF0AB}">
      <dgm:prSet/>
      <dgm:spPr/>
      <dgm:t>
        <a:bodyPr/>
        <a:lstStyle/>
        <a:p>
          <a:endParaRPr lang="en-US"/>
        </a:p>
      </dgm:t>
    </dgm:pt>
    <dgm:pt modelId="{5A8154CC-9329-4C6F-ABEF-F1DB95831251}">
      <dgm:prSet/>
      <dgm:spPr/>
      <dgm:t>
        <a:bodyPr/>
        <a:lstStyle/>
        <a:p>
          <a:r>
            <a:rPr lang="en-US"/>
            <a:t>All websites uses CSS and HTML</a:t>
          </a:r>
        </a:p>
      </dgm:t>
    </dgm:pt>
    <dgm:pt modelId="{D17053EF-6D2F-4146-B97F-BBC896AFBB51}" type="parTrans" cxnId="{2A2511B8-C668-48D3-BD0F-4ABD1BC5B87C}">
      <dgm:prSet/>
      <dgm:spPr/>
      <dgm:t>
        <a:bodyPr/>
        <a:lstStyle/>
        <a:p>
          <a:endParaRPr lang="en-US"/>
        </a:p>
      </dgm:t>
    </dgm:pt>
    <dgm:pt modelId="{C8570559-5DF8-46EC-988F-E71290EEEB3F}" type="sibTrans" cxnId="{2A2511B8-C668-48D3-BD0F-4ABD1BC5B87C}">
      <dgm:prSet/>
      <dgm:spPr/>
      <dgm:t>
        <a:bodyPr/>
        <a:lstStyle/>
        <a:p>
          <a:endParaRPr lang="en-US"/>
        </a:p>
      </dgm:t>
    </dgm:pt>
    <dgm:pt modelId="{3CA055F8-B1D9-48C0-8A1F-16377E08C856}">
      <dgm:prSet/>
      <dgm:spPr/>
      <dgm:t>
        <a:bodyPr/>
        <a:lstStyle/>
        <a:p>
          <a:r>
            <a:rPr lang="en-US"/>
            <a:t>Usage of Local storage using JSON</a:t>
          </a:r>
        </a:p>
      </dgm:t>
    </dgm:pt>
    <dgm:pt modelId="{92FC1B8C-06B1-4338-B1E2-231835D9D512}" type="parTrans" cxnId="{A0E48171-B594-413A-BB66-A23362F3C5FB}">
      <dgm:prSet/>
      <dgm:spPr/>
      <dgm:t>
        <a:bodyPr/>
        <a:lstStyle/>
        <a:p>
          <a:endParaRPr lang="en-US"/>
        </a:p>
      </dgm:t>
    </dgm:pt>
    <dgm:pt modelId="{59504077-7E98-4BEA-A357-D7E254A3E4B6}" type="sibTrans" cxnId="{A0E48171-B594-413A-BB66-A23362F3C5FB}">
      <dgm:prSet/>
      <dgm:spPr/>
      <dgm:t>
        <a:bodyPr/>
        <a:lstStyle/>
        <a:p>
          <a:endParaRPr lang="en-US"/>
        </a:p>
      </dgm:t>
    </dgm:pt>
    <dgm:pt modelId="{11880997-2D54-41DE-AEF8-054EB684FB9F}">
      <dgm:prSet/>
      <dgm:spPr/>
      <dgm:t>
        <a:bodyPr/>
        <a:lstStyle/>
        <a:p>
          <a:r>
            <a:rPr lang="en-US" dirty="0"/>
            <a:t>Receipt file using JavaScript</a:t>
          </a:r>
        </a:p>
      </dgm:t>
    </dgm:pt>
    <dgm:pt modelId="{2031282A-0EC5-4EDF-A2D4-5002C91ECB72}" type="parTrans" cxnId="{46AAF546-9D6A-451F-BFB4-6BCCCA5589D4}">
      <dgm:prSet/>
      <dgm:spPr/>
      <dgm:t>
        <a:bodyPr/>
        <a:lstStyle/>
        <a:p>
          <a:endParaRPr lang="en-US"/>
        </a:p>
      </dgm:t>
    </dgm:pt>
    <dgm:pt modelId="{ADC808C4-5B85-4E8E-AFDF-3A69B25A391A}" type="sibTrans" cxnId="{46AAF546-9D6A-451F-BFB4-6BCCCA5589D4}">
      <dgm:prSet/>
      <dgm:spPr/>
      <dgm:t>
        <a:bodyPr/>
        <a:lstStyle/>
        <a:p>
          <a:endParaRPr lang="en-US"/>
        </a:p>
      </dgm:t>
    </dgm:pt>
    <dgm:pt modelId="{E7576C7F-30BE-4202-B707-C80F84901D51}">
      <dgm:prSet/>
      <dgm:spPr/>
      <dgm:t>
        <a:bodyPr/>
        <a:lstStyle/>
        <a:p>
          <a:r>
            <a:rPr lang="en-US"/>
            <a:t>Receipt display using JavaScript</a:t>
          </a:r>
        </a:p>
      </dgm:t>
    </dgm:pt>
    <dgm:pt modelId="{BC3CC67B-E833-40F0-B53C-D4DC45F6040E}" type="parTrans" cxnId="{F6DE6A66-E6C2-4EC7-9E62-D1520E5A683E}">
      <dgm:prSet/>
      <dgm:spPr/>
      <dgm:t>
        <a:bodyPr/>
        <a:lstStyle/>
        <a:p>
          <a:endParaRPr lang="en-US"/>
        </a:p>
      </dgm:t>
    </dgm:pt>
    <dgm:pt modelId="{A58086D9-CBC5-4A17-9269-4E3311F77842}" type="sibTrans" cxnId="{F6DE6A66-E6C2-4EC7-9E62-D1520E5A683E}">
      <dgm:prSet/>
      <dgm:spPr/>
      <dgm:t>
        <a:bodyPr/>
        <a:lstStyle/>
        <a:p>
          <a:endParaRPr lang="en-US"/>
        </a:p>
      </dgm:t>
    </dgm:pt>
    <dgm:pt modelId="{73F9AB1C-89E6-4A99-BC5A-46C4F92000B6}" type="pres">
      <dgm:prSet presAssocID="{67F6E038-87BE-47CE-AA25-C5E4D9347A91}" presName="vert0" presStyleCnt="0">
        <dgm:presLayoutVars>
          <dgm:dir/>
          <dgm:animOne val="branch"/>
          <dgm:animLvl val="lvl"/>
        </dgm:presLayoutVars>
      </dgm:prSet>
      <dgm:spPr/>
    </dgm:pt>
    <dgm:pt modelId="{1AE7728C-BB41-4C28-9D84-168B6BCF7E7E}" type="pres">
      <dgm:prSet presAssocID="{ECE30430-907E-4865-9F8E-ED39E0158352}" presName="thickLine" presStyleLbl="alignNode1" presStyleIdx="0" presStyleCnt="5"/>
      <dgm:spPr/>
    </dgm:pt>
    <dgm:pt modelId="{F18BFFD9-0061-4808-A1F0-74806B345FEA}" type="pres">
      <dgm:prSet presAssocID="{ECE30430-907E-4865-9F8E-ED39E0158352}" presName="horz1" presStyleCnt="0"/>
      <dgm:spPr/>
    </dgm:pt>
    <dgm:pt modelId="{19A90D20-C7F9-4F83-813D-74BDBE661096}" type="pres">
      <dgm:prSet presAssocID="{ECE30430-907E-4865-9F8E-ED39E0158352}" presName="tx1" presStyleLbl="revTx" presStyleIdx="0" presStyleCnt="5"/>
      <dgm:spPr/>
    </dgm:pt>
    <dgm:pt modelId="{7F7BD7CA-87BE-411A-9570-FF32C630244B}" type="pres">
      <dgm:prSet presAssocID="{ECE30430-907E-4865-9F8E-ED39E0158352}" presName="vert1" presStyleCnt="0"/>
      <dgm:spPr/>
    </dgm:pt>
    <dgm:pt modelId="{E20DB671-DCEB-446A-B981-54B3B32DBE26}" type="pres">
      <dgm:prSet presAssocID="{5A8154CC-9329-4C6F-ABEF-F1DB95831251}" presName="thickLine" presStyleLbl="alignNode1" presStyleIdx="1" presStyleCnt="5"/>
      <dgm:spPr/>
    </dgm:pt>
    <dgm:pt modelId="{54965C5F-FE75-4EC9-8B1E-D0D4F45A8506}" type="pres">
      <dgm:prSet presAssocID="{5A8154CC-9329-4C6F-ABEF-F1DB95831251}" presName="horz1" presStyleCnt="0"/>
      <dgm:spPr/>
    </dgm:pt>
    <dgm:pt modelId="{A4860C03-08B0-4EC6-B5CA-BED7420AFC27}" type="pres">
      <dgm:prSet presAssocID="{5A8154CC-9329-4C6F-ABEF-F1DB95831251}" presName="tx1" presStyleLbl="revTx" presStyleIdx="1" presStyleCnt="5"/>
      <dgm:spPr/>
    </dgm:pt>
    <dgm:pt modelId="{53C28EE6-AB92-4D0A-8891-B79FB3FF7263}" type="pres">
      <dgm:prSet presAssocID="{5A8154CC-9329-4C6F-ABEF-F1DB95831251}" presName="vert1" presStyleCnt="0"/>
      <dgm:spPr/>
    </dgm:pt>
    <dgm:pt modelId="{A7641A53-B757-4C25-BC56-8A7F6E7D0B6B}" type="pres">
      <dgm:prSet presAssocID="{3CA055F8-B1D9-48C0-8A1F-16377E08C856}" presName="thickLine" presStyleLbl="alignNode1" presStyleIdx="2" presStyleCnt="5"/>
      <dgm:spPr/>
    </dgm:pt>
    <dgm:pt modelId="{2FF17369-AC99-401C-962F-AB467535D7C5}" type="pres">
      <dgm:prSet presAssocID="{3CA055F8-B1D9-48C0-8A1F-16377E08C856}" presName="horz1" presStyleCnt="0"/>
      <dgm:spPr/>
    </dgm:pt>
    <dgm:pt modelId="{479A7ACA-75C8-4F4A-A467-BEDD794DF7FD}" type="pres">
      <dgm:prSet presAssocID="{3CA055F8-B1D9-48C0-8A1F-16377E08C856}" presName="tx1" presStyleLbl="revTx" presStyleIdx="2" presStyleCnt="5"/>
      <dgm:spPr/>
    </dgm:pt>
    <dgm:pt modelId="{9B2C22F5-EDBE-49E7-B777-122B53AADF45}" type="pres">
      <dgm:prSet presAssocID="{3CA055F8-B1D9-48C0-8A1F-16377E08C856}" presName="vert1" presStyleCnt="0"/>
      <dgm:spPr/>
    </dgm:pt>
    <dgm:pt modelId="{4DB752F8-1E40-4445-ADC5-7DF9FE14233E}" type="pres">
      <dgm:prSet presAssocID="{11880997-2D54-41DE-AEF8-054EB684FB9F}" presName="thickLine" presStyleLbl="alignNode1" presStyleIdx="3" presStyleCnt="5"/>
      <dgm:spPr/>
    </dgm:pt>
    <dgm:pt modelId="{00CCD472-A5EB-4F98-8D8E-7125788511E2}" type="pres">
      <dgm:prSet presAssocID="{11880997-2D54-41DE-AEF8-054EB684FB9F}" presName="horz1" presStyleCnt="0"/>
      <dgm:spPr/>
    </dgm:pt>
    <dgm:pt modelId="{B9EB1C5D-B88E-4542-9E3A-1A9E35787E93}" type="pres">
      <dgm:prSet presAssocID="{11880997-2D54-41DE-AEF8-054EB684FB9F}" presName="tx1" presStyleLbl="revTx" presStyleIdx="3" presStyleCnt="5"/>
      <dgm:spPr/>
    </dgm:pt>
    <dgm:pt modelId="{F702FF01-592A-4440-A09A-697D04FEAAB9}" type="pres">
      <dgm:prSet presAssocID="{11880997-2D54-41DE-AEF8-054EB684FB9F}" presName="vert1" presStyleCnt="0"/>
      <dgm:spPr/>
    </dgm:pt>
    <dgm:pt modelId="{55226DA0-E983-43CD-A7A2-DBA716F739DD}" type="pres">
      <dgm:prSet presAssocID="{E7576C7F-30BE-4202-B707-C80F84901D51}" presName="thickLine" presStyleLbl="alignNode1" presStyleIdx="4" presStyleCnt="5"/>
      <dgm:spPr/>
    </dgm:pt>
    <dgm:pt modelId="{508702F8-708E-48E0-AF85-652D24C6A890}" type="pres">
      <dgm:prSet presAssocID="{E7576C7F-30BE-4202-B707-C80F84901D51}" presName="horz1" presStyleCnt="0"/>
      <dgm:spPr/>
    </dgm:pt>
    <dgm:pt modelId="{38FB8FE2-24D8-47E0-BE0D-BFF0BC5BF434}" type="pres">
      <dgm:prSet presAssocID="{E7576C7F-30BE-4202-B707-C80F84901D51}" presName="tx1" presStyleLbl="revTx" presStyleIdx="4" presStyleCnt="5"/>
      <dgm:spPr/>
    </dgm:pt>
    <dgm:pt modelId="{023FFEAE-1F49-46DF-8B7C-3CD7A83432EF}" type="pres">
      <dgm:prSet presAssocID="{E7576C7F-30BE-4202-B707-C80F84901D51}" presName="vert1" presStyleCnt="0"/>
      <dgm:spPr/>
    </dgm:pt>
  </dgm:ptLst>
  <dgm:cxnLst>
    <dgm:cxn modelId="{7E27D02A-32B1-4309-8564-3589B33E11F3}" type="presOf" srcId="{5A8154CC-9329-4C6F-ABEF-F1DB95831251}" destId="{A4860C03-08B0-4EC6-B5CA-BED7420AFC27}" srcOrd="0" destOrd="0" presId="urn:microsoft.com/office/officeart/2008/layout/LinedList"/>
    <dgm:cxn modelId="{EF8F7062-4F59-4952-BFE5-9A1523F00773}" type="presOf" srcId="{3CA055F8-B1D9-48C0-8A1F-16377E08C856}" destId="{479A7ACA-75C8-4F4A-A467-BEDD794DF7FD}" srcOrd="0" destOrd="0" presId="urn:microsoft.com/office/officeart/2008/layout/LinedList"/>
    <dgm:cxn modelId="{F6DE6A66-E6C2-4EC7-9E62-D1520E5A683E}" srcId="{67F6E038-87BE-47CE-AA25-C5E4D9347A91}" destId="{E7576C7F-30BE-4202-B707-C80F84901D51}" srcOrd="4" destOrd="0" parTransId="{BC3CC67B-E833-40F0-B53C-D4DC45F6040E}" sibTransId="{A58086D9-CBC5-4A17-9269-4E3311F77842}"/>
    <dgm:cxn modelId="{46AAF546-9D6A-451F-BFB4-6BCCCA5589D4}" srcId="{67F6E038-87BE-47CE-AA25-C5E4D9347A91}" destId="{11880997-2D54-41DE-AEF8-054EB684FB9F}" srcOrd="3" destOrd="0" parTransId="{2031282A-0EC5-4EDF-A2D4-5002C91ECB72}" sibTransId="{ADC808C4-5B85-4E8E-AFDF-3A69B25A391A}"/>
    <dgm:cxn modelId="{C5099767-2B71-4472-BC66-BAEE6D7DA3E5}" type="presOf" srcId="{E7576C7F-30BE-4202-B707-C80F84901D51}" destId="{38FB8FE2-24D8-47E0-BE0D-BFF0BC5BF434}" srcOrd="0" destOrd="0" presId="urn:microsoft.com/office/officeart/2008/layout/LinedList"/>
    <dgm:cxn modelId="{D0CBC04E-CE10-40E1-AEF5-0844C90FF0AB}" srcId="{67F6E038-87BE-47CE-AA25-C5E4D9347A91}" destId="{ECE30430-907E-4865-9F8E-ED39E0158352}" srcOrd="0" destOrd="0" parTransId="{3E33D7E1-9DCC-4DD2-8637-FBE449C176BF}" sibTransId="{BE168991-A5FB-4967-B30E-07E0AD9C52A1}"/>
    <dgm:cxn modelId="{A0E48171-B594-413A-BB66-A23362F3C5FB}" srcId="{67F6E038-87BE-47CE-AA25-C5E4D9347A91}" destId="{3CA055F8-B1D9-48C0-8A1F-16377E08C856}" srcOrd="2" destOrd="0" parTransId="{92FC1B8C-06B1-4338-B1E2-231835D9D512}" sibTransId="{59504077-7E98-4BEA-A357-D7E254A3E4B6}"/>
    <dgm:cxn modelId="{BE9B8D84-445F-4B14-A7C7-5AD1679E557F}" type="presOf" srcId="{ECE30430-907E-4865-9F8E-ED39E0158352}" destId="{19A90D20-C7F9-4F83-813D-74BDBE661096}" srcOrd="0" destOrd="0" presId="urn:microsoft.com/office/officeart/2008/layout/LinedList"/>
    <dgm:cxn modelId="{F7625DA7-01D1-49BF-AAB2-7B525ADA4FCB}" type="presOf" srcId="{11880997-2D54-41DE-AEF8-054EB684FB9F}" destId="{B9EB1C5D-B88E-4542-9E3A-1A9E35787E93}" srcOrd="0" destOrd="0" presId="urn:microsoft.com/office/officeart/2008/layout/LinedList"/>
    <dgm:cxn modelId="{2A2511B8-C668-48D3-BD0F-4ABD1BC5B87C}" srcId="{67F6E038-87BE-47CE-AA25-C5E4D9347A91}" destId="{5A8154CC-9329-4C6F-ABEF-F1DB95831251}" srcOrd="1" destOrd="0" parTransId="{D17053EF-6D2F-4146-B97F-BBC896AFBB51}" sibTransId="{C8570559-5DF8-46EC-988F-E71290EEEB3F}"/>
    <dgm:cxn modelId="{600BF7DD-214E-4F63-906F-78927D5CF4BC}" type="presOf" srcId="{67F6E038-87BE-47CE-AA25-C5E4D9347A91}" destId="{73F9AB1C-89E6-4A99-BC5A-46C4F92000B6}" srcOrd="0" destOrd="0" presId="urn:microsoft.com/office/officeart/2008/layout/LinedList"/>
    <dgm:cxn modelId="{FC28567A-E4EC-4007-BB73-2F98AED0267E}" type="presParOf" srcId="{73F9AB1C-89E6-4A99-BC5A-46C4F92000B6}" destId="{1AE7728C-BB41-4C28-9D84-168B6BCF7E7E}" srcOrd="0" destOrd="0" presId="urn:microsoft.com/office/officeart/2008/layout/LinedList"/>
    <dgm:cxn modelId="{7488DC4E-6FBB-4C38-8E42-D4201DDADD0E}" type="presParOf" srcId="{73F9AB1C-89E6-4A99-BC5A-46C4F92000B6}" destId="{F18BFFD9-0061-4808-A1F0-74806B345FEA}" srcOrd="1" destOrd="0" presId="urn:microsoft.com/office/officeart/2008/layout/LinedList"/>
    <dgm:cxn modelId="{102FE8C4-0667-41D1-89FB-D328238929F8}" type="presParOf" srcId="{F18BFFD9-0061-4808-A1F0-74806B345FEA}" destId="{19A90D20-C7F9-4F83-813D-74BDBE661096}" srcOrd="0" destOrd="0" presId="urn:microsoft.com/office/officeart/2008/layout/LinedList"/>
    <dgm:cxn modelId="{652D415F-DC3C-42B0-A346-0C197FCB2762}" type="presParOf" srcId="{F18BFFD9-0061-4808-A1F0-74806B345FEA}" destId="{7F7BD7CA-87BE-411A-9570-FF32C630244B}" srcOrd="1" destOrd="0" presId="urn:microsoft.com/office/officeart/2008/layout/LinedList"/>
    <dgm:cxn modelId="{E477EE3E-5A46-451F-B50D-982D26F63332}" type="presParOf" srcId="{73F9AB1C-89E6-4A99-BC5A-46C4F92000B6}" destId="{E20DB671-DCEB-446A-B981-54B3B32DBE26}" srcOrd="2" destOrd="0" presId="urn:microsoft.com/office/officeart/2008/layout/LinedList"/>
    <dgm:cxn modelId="{D58989B6-08E0-4936-A75F-AF6138B4DF91}" type="presParOf" srcId="{73F9AB1C-89E6-4A99-BC5A-46C4F92000B6}" destId="{54965C5F-FE75-4EC9-8B1E-D0D4F45A8506}" srcOrd="3" destOrd="0" presId="urn:microsoft.com/office/officeart/2008/layout/LinedList"/>
    <dgm:cxn modelId="{B82C20C1-E56A-414B-A59A-0848EAF3F92E}" type="presParOf" srcId="{54965C5F-FE75-4EC9-8B1E-D0D4F45A8506}" destId="{A4860C03-08B0-4EC6-B5CA-BED7420AFC27}" srcOrd="0" destOrd="0" presId="urn:microsoft.com/office/officeart/2008/layout/LinedList"/>
    <dgm:cxn modelId="{3B5A5DA6-351F-474D-B2DF-633F08FD17F4}" type="presParOf" srcId="{54965C5F-FE75-4EC9-8B1E-D0D4F45A8506}" destId="{53C28EE6-AB92-4D0A-8891-B79FB3FF7263}" srcOrd="1" destOrd="0" presId="urn:microsoft.com/office/officeart/2008/layout/LinedList"/>
    <dgm:cxn modelId="{5B0C4492-DF88-40CA-B5DE-1E51262818AA}" type="presParOf" srcId="{73F9AB1C-89E6-4A99-BC5A-46C4F92000B6}" destId="{A7641A53-B757-4C25-BC56-8A7F6E7D0B6B}" srcOrd="4" destOrd="0" presId="urn:microsoft.com/office/officeart/2008/layout/LinedList"/>
    <dgm:cxn modelId="{B7200B3A-6348-4A05-B414-5981D0F7B415}" type="presParOf" srcId="{73F9AB1C-89E6-4A99-BC5A-46C4F92000B6}" destId="{2FF17369-AC99-401C-962F-AB467535D7C5}" srcOrd="5" destOrd="0" presId="urn:microsoft.com/office/officeart/2008/layout/LinedList"/>
    <dgm:cxn modelId="{3AAAB46A-8CC2-4DBE-BF70-AC410C920FF1}" type="presParOf" srcId="{2FF17369-AC99-401C-962F-AB467535D7C5}" destId="{479A7ACA-75C8-4F4A-A467-BEDD794DF7FD}" srcOrd="0" destOrd="0" presId="urn:microsoft.com/office/officeart/2008/layout/LinedList"/>
    <dgm:cxn modelId="{08073A9F-CD4F-4EAB-B4A4-0257ABA1B484}" type="presParOf" srcId="{2FF17369-AC99-401C-962F-AB467535D7C5}" destId="{9B2C22F5-EDBE-49E7-B777-122B53AADF45}" srcOrd="1" destOrd="0" presId="urn:microsoft.com/office/officeart/2008/layout/LinedList"/>
    <dgm:cxn modelId="{96D942C3-9D5A-47E3-9B91-F529ACD6F0FE}" type="presParOf" srcId="{73F9AB1C-89E6-4A99-BC5A-46C4F92000B6}" destId="{4DB752F8-1E40-4445-ADC5-7DF9FE14233E}" srcOrd="6" destOrd="0" presId="urn:microsoft.com/office/officeart/2008/layout/LinedList"/>
    <dgm:cxn modelId="{71158B75-2B86-4F71-B339-F2D798B50B90}" type="presParOf" srcId="{73F9AB1C-89E6-4A99-BC5A-46C4F92000B6}" destId="{00CCD472-A5EB-4F98-8D8E-7125788511E2}" srcOrd="7" destOrd="0" presId="urn:microsoft.com/office/officeart/2008/layout/LinedList"/>
    <dgm:cxn modelId="{BD985F8C-4710-49F2-A02F-94A9C151B334}" type="presParOf" srcId="{00CCD472-A5EB-4F98-8D8E-7125788511E2}" destId="{B9EB1C5D-B88E-4542-9E3A-1A9E35787E93}" srcOrd="0" destOrd="0" presId="urn:microsoft.com/office/officeart/2008/layout/LinedList"/>
    <dgm:cxn modelId="{78DFBDDF-5FFE-4521-8772-A5E4B7F523E3}" type="presParOf" srcId="{00CCD472-A5EB-4F98-8D8E-7125788511E2}" destId="{F702FF01-592A-4440-A09A-697D04FEAAB9}" srcOrd="1" destOrd="0" presId="urn:microsoft.com/office/officeart/2008/layout/LinedList"/>
    <dgm:cxn modelId="{13E274FA-05A0-4715-8A88-60579092A456}" type="presParOf" srcId="{73F9AB1C-89E6-4A99-BC5A-46C4F92000B6}" destId="{55226DA0-E983-43CD-A7A2-DBA716F739DD}" srcOrd="8" destOrd="0" presId="urn:microsoft.com/office/officeart/2008/layout/LinedList"/>
    <dgm:cxn modelId="{B3969D0E-E4BA-4B92-822E-B6ED9C95CB31}" type="presParOf" srcId="{73F9AB1C-89E6-4A99-BC5A-46C4F92000B6}" destId="{508702F8-708E-48E0-AF85-652D24C6A890}" srcOrd="9" destOrd="0" presId="urn:microsoft.com/office/officeart/2008/layout/LinedList"/>
    <dgm:cxn modelId="{09E44310-A2F8-45A9-896F-4B5104B81A1E}" type="presParOf" srcId="{508702F8-708E-48E0-AF85-652D24C6A890}" destId="{38FB8FE2-24D8-47E0-BE0D-BFF0BC5BF434}" srcOrd="0" destOrd="0" presId="urn:microsoft.com/office/officeart/2008/layout/LinedList"/>
    <dgm:cxn modelId="{9205A8F4-A420-41A6-A67A-5B141B7E1EED}" type="presParOf" srcId="{508702F8-708E-48E0-AF85-652D24C6A890}" destId="{023FFEAE-1F49-46DF-8B7C-3CD7A83432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D7134-E24F-425A-9803-8508110631C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732A5AA-A461-4B3F-8AEF-0B06E8A66540}">
      <dgm:prSet/>
      <dgm:spPr/>
      <dgm:t>
        <a:bodyPr/>
        <a:lstStyle/>
        <a:p>
          <a:pPr>
            <a:lnSpc>
              <a:spcPct val="100000"/>
            </a:lnSpc>
          </a:pPr>
          <a:r>
            <a:rPr lang="en-US"/>
            <a:t>Each entertainer has its special meal attributed to them.</a:t>
          </a:r>
        </a:p>
      </dgm:t>
    </dgm:pt>
    <dgm:pt modelId="{22DC71DF-4A5C-4528-A496-7AE3604968C1}" type="parTrans" cxnId="{52428D06-CD3A-4591-A262-1FE326D3D998}">
      <dgm:prSet/>
      <dgm:spPr/>
      <dgm:t>
        <a:bodyPr/>
        <a:lstStyle/>
        <a:p>
          <a:endParaRPr lang="en-US"/>
        </a:p>
      </dgm:t>
    </dgm:pt>
    <dgm:pt modelId="{D8046D4A-1C26-4037-93EA-7A461F9D0CDF}" type="sibTrans" cxnId="{52428D06-CD3A-4591-A262-1FE326D3D998}">
      <dgm:prSet/>
      <dgm:spPr/>
      <dgm:t>
        <a:bodyPr/>
        <a:lstStyle/>
        <a:p>
          <a:endParaRPr lang="en-US"/>
        </a:p>
      </dgm:t>
    </dgm:pt>
    <dgm:pt modelId="{38E61A4F-399F-4B7E-B07A-1AA585AF7F36}">
      <dgm:prSet/>
      <dgm:spPr/>
      <dgm:t>
        <a:bodyPr/>
        <a:lstStyle/>
        <a:p>
          <a:pPr>
            <a:lnSpc>
              <a:spcPct val="100000"/>
            </a:lnSpc>
          </a:pPr>
          <a:r>
            <a:rPr lang="en-US" dirty="0"/>
            <a:t>All legally created with no copyrighted problem whatsoever!</a:t>
          </a:r>
        </a:p>
      </dgm:t>
    </dgm:pt>
    <dgm:pt modelId="{A915B9B3-0A69-4281-8202-C7A776FAFCAF}" type="parTrans" cxnId="{C5B67B97-15A0-470C-8BF8-D7F8306EC5BD}">
      <dgm:prSet/>
      <dgm:spPr/>
      <dgm:t>
        <a:bodyPr/>
        <a:lstStyle/>
        <a:p>
          <a:endParaRPr lang="en-US"/>
        </a:p>
      </dgm:t>
    </dgm:pt>
    <dgm:pt modelId="{4EA30C7D-BB23-43D8-914D-9099379D510F}" type="sibTrans" cxnId="{C5B67B97-15A0-470C-8BF8-D7F8306EC5BD}">
      <dgm:prSet/>
      <dgm:spPr/>
      <dgm:t>
        <a:bodyPr/>
        <a:lstStyle/>
        <a:p>
          <a:endParaRPr lang="en-US"/>
        </a:p>
      </dgm:t>
    </dgm:pt>
    <dgm:pt modelId="{83376504-E244-4C65-B637-CA167807F159}" type="pres">
      <dgm:prSet presAssocID="{C5AD7134-E24F-425A-9803-8508110631C1}" presName="root" presStyleCnt="0">
        <dgm:presLayoutVars>
          <dgm:dir/>
          <dgm:resizeHandles val="exact"/>
        </dgm:presLayoutVars>
      </dgm:prSet>
      <dgm:spPr/>
    </dgm:pt>
    <dgm:pt modelId="{DE9A3770-0D76-480A-9430-8BFE9DC77B58}" type="pres">
      <dgm:prSet presAssocID="{B732A5AA-A461-4B3F-8AEF-0B06E8A66540}" presName="compNode" presStyleCnt="0"/>
      <dgm:spPr/>
    </dgm:pt>
    <dgm:pt modelId="{787092B7-B109-4503-A3E6-1FC2BABFD1C9}" type="pres">
      <dgm:prSet presAssocID="{B732A5AA-A461-4B3F-8AEF-0B06E8A66540}" presName="bgRect" presStyleLbl="bgShp" presStyleIdx="0" presStyleCnt="2"/>
      <dgm:spPr/>
    </dgm:pt>
    <dgm:pt modelId="{2C187025-1BA2-4D79-8DF2-5DE4B8D0C8AB}" type="pres">
      <dgm:prSet presAssocID="{B732A5AA-A461-4B3F-8AEF-0B06E8A665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lloon Animal"/>
        </a:ext>
      </dgm:extLst>
    </dgm:pt>
    <dgm:pt modelId="{288891FE-7732-40F3-AEF3-B69C449A8346}" type="pres">
      <dgm:prSet presAssocID="{B732A5AA-A461-4B3F-8AEF-0B06E8A66540}" presName="spaceRect" presStyleCnt="0"/>
      <dgm:spPr/>
    </dgm:pt>
    <dgm:pt modelId="{F47077F8-ACE5-46CF-8AFB-27965632E95F}" type="pres">
      <dgm:prSet presAssocID="{B732A5AA-A461-4B3F-8AEF-0B06E8A66540}" presName="parTx" presStyleLbl="revTx" presStyleIdx="0" presStyleCnt="2">
        <dgm:presLayoutVars>
          <dgm:chMax val="0"/>
          <dgm:chPref val="0"/>
        </dgm:presLayoutVars>
      </dgm:prSet>
      <dgm:spPr/>
    </dgm:pt>
    <dgm:pt modelId="{967F5856-1995-4379-B1CF-2CFA518DF09C}" type="pres">
      <dgm:prSet presAssocID="{D8046D4A-1C26-4037-93EA-7A461F9D0CDF}" presName="sibTrans" presStyleCnt="0"/>
      <dgm:spPr/>
    </dgm:pt>
    <dgm:pt modelId="{1D5A13C3-5AF3-4869-9F91-D6139BEF051D}" type="pres">
      <dgm:prSet presAssocID="{38E61A4F-399F-4B7E-B07A-1AA585AF7F36}" presName="compNode" presStyleCnt="0"/>
      <dgm:spPr/>
    </dgm:pt>
    <dgm:pt modelId="{536548B5-E21B-48D3-878E-2BEAF167083A}" type="pres">
      <dgm:prSet presAssocID="{38E61A4F-399F-4B7E-B07A-1AA585AF7F36}" presName="bgRect" presStyleLbl="bgShp" presStyleIdx="1" presStyleCnt="2"/>
      <dgm:spPr/>
    </dgm:pt>
    <dgm:pt modelId="{1ECEAC2D-42A9-4C0B-8105-2CD6243B4185}" type="pres">
      <dgm:prSet presAssocID="{38E61A4F-399F-4B7E-B07A-1AA585AF7F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o sign"/>
        </a:ext>
      </dgm:extLst>
    </dgm:pt>
    <dgm:pt modelId="{3F239202-0103-4832-AB4D-8FC877863ADD}" type="pres">
      <dgm:prSet presAssocID="{38E61A4F-399F-4B7E-B07A-1AA585AF7F36}" presName="spaceRect" presStyleCnt="0"/>
      <dgm:spPr/>
    </dgm:pt>
    <dgm:pt modelId="{7E10A083-CC2B-4CCD-B7F6-B2341A97B219}" type="pres">
      <dgm:prSet presAssocID="{38E61A4F-399F-4B7E-B07A-1AA585AF7F36}" presName="parTx" presStyleLbl="revTx" presStyleIdx="1" presStyleCnt="2">
        <dgm:presLayoutVars>
          <dgm:chMax val="0"/>
          <dgm:chPref val="0"/>
        </dgm:presLayoutVars>
      </dgm:prSet>
      <dgm:spPr/>
    </dgm:pt>
  </dgm:ptLst>
  <dgm:cxnLst>
    <dgm:cxn modelId="{52428D06-CD3A-4591-A262-1FE326D3D998}" srcId="{C5AD7134-E24F-425A-9803-8508110631C1}" destId="{B732A5AA-A461-4B3F-8AEF-0B06E8A66540}" srcOrd="0" destOrd="0" parTransId="{22DC71DF-4A5C-4528-A496-7AE3604968C1}" sibTransId="{D8046D4A-1C26-4037-93EA-7A461F9D0CDF}"/>
    <dgm:cxn modelId="{745A4C09-8BD5-4464-A7D9-3D43115640CE}" type="presOf" srcId="{38E61A4F-399F-4B7E-B07A-1AA585AF7F36}" destId="{7E10A083-CC2B-4CCD-B7F6-B2341A97B219}" srcOrd="0" destOrd="0" presId="urn:microsoft.com/office/officeart/2018/2/layout/IconVerticalSolidList"/>
    <dgm:cxn modelId="{49178E44-C767-4E90-ADED-3EDF9C76F42A}" type="presOf" srcId="{B732A5AA-A461-4B3F-8AEF-0B06E8A66540}" destId="{F47077F8-ACE5-46CF-8AFB-27965632E95F}" srcOrd="0" destOrd="0" presId="urn:microsoft.com/office/officeart/2018/2/layout/IconVerticalSolidList"/>
    <dgm:cxn modelId="{C5B67B97-15A0-470C-8BF8-D7F8306EC5BD}" srcId="{C5AD7134-E24F-425A-9803-8508110631C1}" destId="{38E61A4F-399F-4B7E-B07A-1AA585AF7F36}" srcOrd="1" destOrd="0" parTransId="{A915B9B3-0A69-4281-8202-C7A776FAFCAF}" sibTransId="{4EA30C7D-BB23-43D8-914D-9099379D510F}"/>
    <dgm:cxn modelId="{B14B74DC-36AF-4965-96F7-62076FB3B8D3}" type="presOf" srcId="{C5AD7134-E24F-425A-9803-8508110631C1}" destId="{83376504-E244-4C65-B637-CA167807F159}" srcOrd="0" destOrd="0" presId="urn:microsoft.com/office/officeart/2018/2/layout/IconVerticalSolidList"/>
    <dgm:cxn modelId="{F138A132-0623-4BB9-9700-178AAE067FE2}" type="presParOf" srcId="{83376504-E244-4C65-B637-CA167807F159}" destId="{DE9A3770-0D76-480A-9430-8BFE9DC77B58}" srcOrd="0" destOrd="0" presId="urn:microsoft.com/office/officeart/2018/2/layout/IconVerticalSolidList"/>
    <dgm:cxn modelId="{BF386E2E-0962-4E69-B6C2-49787497300C}" type="presParOf" srcId="{DE9A3770-0D76-480A-9430-8BFE9DC77B58}" destId="{787092B7-B109-4503-A3E6-1FC2BABFD1C9}" srcOrd="0" destOrd="0" presId="urn:microsoft.com/office/officeart/2018/2/layout/IconVerticalSolidList"/>
    <dgm:cxn modelId="{C72ABACD-A816-4B6C-B6CE-3EB383F8FE61}" type="presParOf" srcId="{DE9A3770-0D76-480A-9430-8BFE9DC77B58}" destId="{2C187025-1BA2-4D79-8DF2-5DE4B8D0C8AB}" srcOrd="1" destOrd="0" presId="urn:microsoft.com/office/officeart/2018/2/layout/IconVerticalSolidList"/>
    <dgm:cxn modelId="{152A629C-A13A-4C28-81B9-57237F2F3EB6}" type="presParOf" srcId="{DE9A3770-0D76-480A-9430-8BFE9DC77B58}" destId="{288891FE-7732-40F3-AEF3-B69C449A8346}" srcOrd="2" destOrd="0" presId="urn:microsoft.com/office/officeart/2018/2/layout/IconVerticalSolidList"/>
    <dgm:cxn modelId="{A8D3FC03-126C-4A4B-9438-883B71136875}" type="presParOf" srcId="{DE9A3770-0D76-480A-9430-8BFE9DC77B58}" destId="{F47077F8-ACE5-46CF-8AFB-27965632E95F}" srcOrd="3" destOrd="0" presId="urn:microsoft.com/office/officeart/2018/2/layout/IconVerticalSolidList"/>
    <dgm:cxn modelId="{0B6EF5B0-7B03-4F48-A39A-A97506C278E2}" type="presParOf" srcId="{83376504-E244-4C65-B637-CA167807F159}" destId="{967F5856-1995-4379-B1CF-2CFA518DF09C}" srcOrd="1" destOrd="0" presId="urn:microsoft.com/office/officeart/2018/2/layout/IconVerticalSolidList"/>
    <dgm:cxn modelId="{02F1E042-EF55-4DEE-A4BD-85BF8C5499DF}" type="presParOf" srcId="{83376504-E244-4C65-B637-CA167807F159}" destId="{1D5A13C3-5AF3-4869-9F91-D6139BEF051D}" srcOrd="2" destOrd="0" presId="urn:microsoft.com/office/officeart/2018/2/layout/IconVerticalSolidList"/>
    <dgm:cxn modelId="{B7B80464-99D0-4E0C-945E-951204428684}" type="presParOf" srcId="{1D5A13C3-5AF3-4869-9F91-D6139BEF051D}" destId="{536548B5-E21B-48D3-878E-2BEAF167083A}" srcOrd="0" destOrd="0" presId="urn:microsoft.com/office/officeart/2018/2/layout/IconVerticalSolidList"/>
    <dgm:cxn modelId="{90BD227C-C1A9-4F1B-BE1A-EFFC700235E6}" type="presParOf" srcId="{1D5A13C3-5AF3-4869-9F91-D6139BEF051D}" destId="{1ECEAC2D-42A9-4C0B-8105-2CD6243B4185}" srcOrd="1" destOrd="0" presId="urn:microsoft.com/office/officeart/2018/2/layout/IconVerticalSolidList"/>
    <dgm:cxn modelId="{932C4882-F95C-46D2-9FED-925F34B1DBE5}" type="presParOf" srcId="{1D5A13C3-5AF3-4869-9F91-D6139BEF051D}" destId="{3F239202-0103-4832-AB4D-8FC877863ADD}" srcOrd="2" destOrd="0" presId="urn:microsoft.com/office/officeart/2018/2/layout/IconVerticalSolidList"/>
    <dgm:cxn modelId="{31D70B02-432B-44F4-ADFC-DDE8FE7B927A}" type="presParOf" srcId="{1D5A13C3-5AF3-4869-9F91-D6139BEF051D}" destId="{7E10A083-CC2B-4CCD-B7F6-B2341A97B21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7728C-BB41-4C28-9D84-168B6BCF7E7E}">
      <dsp:nvSpPr>
        <dsp:cNvPr id="0" name=""/>
        <dsp:cNvSpPr/>
      </dsp:nvSpPr>
      <dsp:spPr>
        <a:xfrm>
          <a:off x="0" y="45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A90D20-C7F9-4F83-813D-74BDBE661096}">
      <dsp:nvSpPr>
        <dsp:cNvPr id="0" name=""/>
        <dsp:cNvSpPr/>
      </dsp:nvSpPr>
      <dsp:spPr>
        <a:xfrm>
          <a:off x="0" y="450"/>
          <a:ext cx="10168127"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Responsive layout using flex display</a:t>
          </a:r>
        </a:p>
      </dsp:txBody>
      <dsp:txXfrm>
        <a:off x="0" y="450"/>
        <a:ext cx="10168127" cy="738654"/>
      </dsp:txXfrm>
    </dsp:sp>
    <dsp:sp modelId="{E20DB671-DCEB-446A-B981-54B3B32DBE26}">
      <dsp:nvSpPr>
        <dsp:cNvPr id="0" name=""/>
        <dsp:cNvSpPr/>
      </dsp:nvSpPr>
      <dsp:spPr>
        <a:xfrm>
          <a:off x="0" y="73910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60C03-08B0-4EC6-B5CA-BED7420AFC27}">
      <dsp:nvSpPr>
        <dsp:cNvPr id="0" name=""/>
        <dsp:cNvSpPr/>
      </dsp:nvSpPr>
      <dsp:spPr>
        <a:xfrm>
          <a:off x="0" y="739105"/>
          <a:ext cx="10168127"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All websites uses CSS and HTML</a:t>
          </a:r>
        </a:p>
      </dsp:txBody>
      <dsp:txXfrm>
        <a:off x="0" y="739105"/>
        <a:ext cx="10168127" cy="738654"/>
      </dsp:txXfrm>
    </dsp:sp>
    <dsp:sp modelId="{A7641A53-B757-4C25-BC56-8A7F6E7D0B6B}">
      <dsp:nvSpPr>
        <dsp:cNvPr id="0" name=""/>
        <dsp:cNvSpPr/>
      </dsp:nvSpPr>
      <dsp:spPr>
        <a:xfrm>
          <a:off x="0" y="147776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A7ACA-75C8-4F4A-A467-BEDD794DF7FD}">
      <dsp:nvSpPr>
        <dsp:cNvPr id="0" name=""/>
        <dsp:cNvSpPr/>
      </dsp:nvSpPr>
      <dsp:spPr>
        <a:xfrm>
          <a:off x="0" y="1477760"/>
          <a:ext cx="10168127"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Usage of Local storage using JSON</a:t>
          </a:r>
        </a:p>
      </dsp:txBody>
      <dsp:txXfrm>
        <a:off x="0" y="1477760"/>
        <a:ext cx="10168127" cy="738654"/>
      </dsp:txXfrm>
    </dsp:sp>
    <dsp:sp modelId="{4DB752F8-1E40-4445-ADC5-7DF9FE14233E}">
      <dsp:nvSpPr>
        <dsp:cNvPr id="0" name=""/>
        <dsp:cNvSpPr/>
      </dsp:nvSpPr>
      <dsp:spPr>
        <a:xfrm>
          <a:off x="0" y="2216415"/>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B1C5D-B88E-4542-9E3A-1A9E35787E93}">
      <dsp:nvSpPr>
        <dsp:cNvPr id="0" name=""/>
        <dsp:cNvSpPr/>
      </dsp:nvSpPr>
      <dsp:spPr>
        <a:xfrm>
          <a:off x="0" y="2216415"/>
          <a:ext cx="10168127"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Receipt file using JavaScript</a:t>
          </a:r>
        </a:p>
      </dsp:txBody>
      <dsp:txXfrm>
        <a:off x="0" y="2216415"/>
        <a:ext cx="10168127" cy="738654"/>
      </dsp:txXfrm>
    </dsp:sp>
    <dsp:sp modelId="{55226DA0-E983-43CD-A7A2-DBA716F739DD}">
      <dsp:nvSpPr>
        <dsp:cNvPr id="0" name=""/>
        <dsp:cNvSpPr/>
      </dsp:nvSpPr>
      <dsp:spPr>
        <a:xfrm>
          <a:off x="0" y="295507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B8FE2-24D8-47E0-BE0D-BFF0BC5BF434}">
      <dsp:nvSpPr>
        <dsp:cNvPr id="0" name=""/>
        <dsp:cNvSpPr/>
      </dsp:nvSpPr>
      <dsp:spPr>
        <a:xfrm>
          <a:off x="0" y="2955070"/>
          <a:ext cx="10168127"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Receipt display using JavaScript</a:t>
          </a:r>
        </a:p>
      </dsp:txBody>
      <dsp:txXfrm>
        <a:off x="0" y="2955070"/>
        <a:ext cx="10168127" cy="738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092B7-B109-4503-A3E6-1FC2BABFD1C9}">
      <dsp:nvSpPr>
        <dsp:cNvPr id="0" name=""/>
        <dsp:cNvSpPr/>
      </dsp:nvSpPr>
      <dsp:spPr>
        <a:xfrm>
          <a:off x="0" y="595457"/>
          <a:ext cx="4832803" cy="10993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187025-1BA2-4D79-8DF2-5DE4B8D0C8AB}">
      <dsp:nvSpPr>
        <dsp:cNvPr id="0" name=""/>
        <dsp:cNvSpPr/>
      </dsp:nvSpPr>
      <dsp:spPr>
        <a:xfrm>
          <a:off x="332539" y="842800"/>
          <a:ext cx="604617" cy="604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077F8-ACE5-46CF-8AFB-27965632E95F}">
      <dsp:nvSpPr>
        <dsp:cNvPr id="0" name=""/>
        <dsp:cNvSpPr/>
      </dsp:nvSpPr>
      <dsp:spPr>
        <a:xfrm>
          <a:off x="1269697" y="595457"/>
          <a:ext cx="3563105" cy="109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43" tIns="116343" rIns="116343" bIns="116343" numCol="1" spcCol="1270" anchor="ctr" anchorCtr="0">
          <a:noAutofit/>
        </a:bodyPr>
        <a:lstStyle/>
        <a:p>
          <a:pPr marL="0" lvl="0" indent="0" algn="l" defTabSz="800100">
            <a:lnSpc>
              <a:spcPct val="100000"/>
            </a:lnSpc>
            <a:spcBef>
              <a:spcPct val="0"/>
            </a:spcBef>
            <a:spcAft>
              <a:spcPct val="35000"/>
            </a:spcAft>
            <a:buNone/>
          </a:pPr>
          <a:r>
            <a:rPr lang="en-US" sz="1800" kern="1200"/>
            <a:t>Each entertainer has its special meal attributed to them.</a:t>
          </a:r>
        </a:p>
      </dsp:txBody>
      <dsp:txXfrm>
        <a:off x="1269697" y="595457"/>
        <a:ext cx="3563105" cy="1099305"/>
      </dsp:txXfrm>
    </dsp:sp>
    <dsp:sp modelId="{536548B5-E21B-48D3-878E-2BEAF167083A}">
      <dsp:nvSpPr>
        <dsp:cNvPr id="0" name=""/>
        <dsp:cNvSpPr/>
      </dsp:nvSpPr>
      <dsp:spPr>
        <a:xfrm>
          <a:off x="0" y="1969588"/>
          <a:ext cx="4832803" cy="10993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EAC2D-42A9-4C0B-8105-2CD6243B4185}">
      <dsp:nvSpPr>
        <dsp:cNvPr id="0" name=""/>
        <dsp:cNvSpPr/>
      </dsp:nvSpPr>
      <dsp:spPr>
        <a:xfrm>
          <a:off x="332539" y="2216932"/>
          <a:ext cx="604617" cy="604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0A083-CC2B-4CCD-B7F6-B2341A97B219}">
      <dsp:nvSpPr>
        <dsp:cNvPr id="0" name=""/>
        <dsp:cNvSpPr/>
      </dsp:nvSpPr>
      <dsp:spPr>
        <a:xfrm>
          <a:off x="1269697" y="1969588"/>
          <a:ext cx="3563105" cy="109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43" tIns="116343" rIns="116343" bIns="116343" numCol="1" spcCol="1270" anchor="ctr" anchorCtr="0">
          <a:noAutofit/>
        </a:bodyPr>
        <a:lstStyle/>
        <a:p>
          <a:pPr marL="0" lvl="0" indent="0" algn="l" defTabSz="800100">
            <a:lnSpc>
              <a:spcPct val="100000"/>
            </a:lnSpc>
            <a:spcBef>
              <a:spcPct val="0"/>
            </a:spcBef>
            <a:spcAft>
              <a:spcPct val="35000"/>
            </a:spcAft>
            <a:buNone/>
          </a:pPr>
          <a:r>
            <a:rPr lang="en-US" sz="1800" kern="1200" dirty="0"/>
            <a:t>All legally created with no copyrighted problem whatsoever!</a:t>
          </a:r>
        </a:p>
      </dsp:txBody>
      <dsp:txXfrm>
        <a:off x="1269697" y="1969588"/>
        <a:ext cx="3563105" cy="10993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ACA56-165B-4444-8C65-BABC09BA5B02}" type="datetimeFigureOut">
              <a:rPr lang="en-CA" smtClean="0"/>
              <a:t>2024-05-14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B4E3B-832B-4DCF-9345-E060DEAABCC0}" type="slidenum">
              <a:rPr lang="en-CA" smtClean="0"/>
              <a:t>‹#›</a:t>
            </a:fld>
            <a:endParaRPr lang="en-CA"/>
          </a:p>
        </p:txBody>
      </p:sp>
    </p:spTree>
    <p:extLst>
      <p:ext uri="{BB962C8B-B14F-4D97-AF65-F5344CB8AC3E}">
        <p14:creationId xmlns:p14="http://schemas.microsoft.com/office/powerpoint/2010/main" val="3524593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https://upload.wikimedia.org/wikipedia/commons/thumb/9/96/RFK-005-Feuerstelle-im-17-Jh.JPG/1200px-RFK-005-Feuerstelle-im-17-Jh.JPG</a:t>
            </a:r>
          </a:p>
          <a:p>
            <a:endParaRPr lang="en-CA" dirty="0"/>
          </a:p>
        </p:txBody>
      </p:sp>
      <p:sp>
        <p:nvSpPr>
          <p:cNvPr id="4" name="Slide Number Placeholder 3"/>
          <p:cNvSpPr>
            <a:spLocks noGrp="1"/>
          </p:cNvSpPr>
          <p:nvPr>
            <p:ph type="sldNum" sz="quarter" idx="5"/>
          </p:nvPr>
        </p:nvSpPr>
        <p:spPr/>
        <p:txBody>
          <a:bodyPr/>
          <a:lstStyle/>
          <a:p>
            <a:fld id="{F4AB4E3B-832B-4DCF-9345-E060DEAABCC0}" type="slidenum">
              <a:rPr lang="en-CA" smtClean="0"/>
              <a:t>2</a:t>
            </a:fld>
            <a:endParaRPr lang="en-CA"/>
          </a:p>
        </p:txBody>
      </p:sp>
    </p:spTree>
    <p:extLst>
      <p:ext uri="{BB962C8B-B14F-4D97-AF65-F5344CB8AC3E}">
        <p14:creationId xmlns:p14="http://schemas.microsoft.com/office/powerpoint/2010/main" val="215678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B4E3B-832B-4DCF-9345-E060DEAABCC0}" type="slidenum">
              <a:rPr lang="en-CA" smtClean="0"/>
              <a:t>9</a:t>
            </a:fld>
            <a:endParaRPr lang="en-CA"/>
          </a:p>
        </p:txBody>
      </p:sp>
    </p:spTree>
    <p:extLst>
      <p:ext uri="{BB962C8B-B14F-4D97-AF65-F5344CB8AC3E}">
        <p14:creationId xmlns:p14="http://schemas.microsoft.com/office/powerpoint/2010/main" val="268189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5/14/2024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40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5/14/2024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7429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5/14/2024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748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5/14/2024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663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5/14/2024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3575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5/14/2024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964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5/14/2024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8049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5/14/2024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940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5/14/2024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029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5/14/2024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366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5/14/2024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2729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5/14/2024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5285684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amirgeorges.haya@icloud.com" TargetMode="Externa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BBAB5-E21B-EAB1-E9FF-C9EADD65CE71}"/>
              </a:ext>
            </a:extLst>
          </p:cNvPr>
          <p:cNvSpPr>
            <a:spLocks noGrp="1"/>
          </p:cNvSpPr>
          <p:nvPr>
            <p:ph type="ctrTitle"/>
          </p:nvPr>
        </p:nvSpPr>
        <p:spPr>
          <a:xfrm>
            <a:off x="7848600" y="1122363"/>
            <a:ext cx="4201886" cy="3204134"/>
          </a:xfrm>
        </p:spPr>
        <p:txBody>
          <a:bodyPr anchor="b">
            <a:normAutofit/>
          </a:bodyPr>
          <a:lstStyle/>
          <a:p>
            <a:r>
              <a:rPr lang="en-CA" sz="4400" dirty="0"/>
              <a:t>Made by Amir-Georges Haya</a:t>
            </a:r>
          </a:p>
        </p:txBody>
      </p:sp>
      <p:sp>
        <p:nvSpPr>
          <p:cNvPr id="3" name="Subtitle 2">
            <a:extLst>
              <a:ext uri="{FF2B5EF4-FFF2-40B4-BE49-F238E27FC236}">
                <a16:creationId xmlns:a16="http://schemas.microsoft.com/office/drawing/2014/main" id="{AE474AB3-9158-E318-BFF9-89E9C439A859}"/>
              </a:ext>
            </a:extLst>
          </p:cNvPr>
          <p:cNvSpPr>
            <a:spLocks noGrp="1"/>
          </p:cNvSpPr>
          <p:nvPr>
            <p:ph type="subTitle" idx="1"/>
          </p:nvPr>
        </p:nvSpPr>
        <p:spPr>
          <a:xfrm>
            <a:off x="7848600" y="4872922"/>
            <a:ext cx="3977640" cy="1208141"/>
          </a:xfrm>
        </p:spPr>
        <p:txBody>
          <a:bodyPr>
            <a:normAutofit/>
          </a:bodyPr>
          <a:lstStyle/>
          <a:p>
            <a:endParaRPr lang="en-CA" sz="2000" dirty="0"/>
          </a:p>
        </p:txBody>
      </p:sp>
      <p:pic>
        <p:nvPicPr>
          <p:cNvPr id="5" name="Picture 4" descr="A circular logo with wings and flames&#10;&#10;Description automatically generated">
            <a:extLst>
              <a:ext uri="{FF2B5EF4-FFF2-40B4-BE49-F238E27FC236}">
                <a16:creationId xmlns:a16="http://schemas.microsoft.com/office/drawing/2014/main" id="{4FD82FF3-9819-DB0F-27F1-6C44A5C9CC55}"/>
              </a:ext>
            </a:extLst>
          </p:cNvPr>
          <p:cNvPicPr>
            <a:picLocks noChangeAspect="1"/>
          </p:cNvPicPr>
          <p:nvPr/>
        </p:nvPicPr>
        <p:blipFill rotWithShape="1">
          <a:blip r:embed="rId2">
            <a:extLst>
              <a:ext uri="{28A0092B-C50C-407E-A947-70E740481C1C}">
                <a14:useLocalDpi xmlns:a14="http://schemas.microsoft.com/office/drawing/2010/main" val="0"/>
              </a:ext>
            </a:extLst>
          </a:blip>
          <a:srcRect t="522" b="7341"/>
          <a:stretch/>
        </p:blipFill>
        <p:spPr>
          <a:xfrm>
            <a:off x="20" y="10"/>
            <a:ext cx="7443196" cy="6857990"/>
          </a:xfrm>
          <a:prstGeom prst="rect">
            <a:avLst/>
          </a:prstGeom>
        </p:spPr>
      </p:pic>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10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Person writing on a notepad">
            <a:extLst>
              <a:ext uri="{FF2B5EF4-FFF2-40B4-BE49-F238E27FC236}">
                <a16:creationId xmlns:a16="http://schemas.microsoft.com/office/drawing/2014/main" id="{DB1DD1BB-320E-655A-B751-58612339F685}"/>
              </a:ext>
            </a:extLst>
          </p:cNvPr>
          <p:cNvPicPr>
            <a:picLocks noChangeAspect="1"/>
          </p:cNvPicPr>
          <p:nvPr/>
        </p:nvPicPr>
        <p:blipFill rotWithShape="1">
          <a:blip r:embed="rId2"/>
          <a:srcRect t="13177" b="15845"/>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02155"/>
            <a:ext cx="12191999" cy="11558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36AA786-3E02-4863-90F5-249D4E61D2C0}"/>
              </a:ext>
            </a:extLst>
          </p:cNvPr>
          <p:cNvSpPr>
            <a:spLocks noGrp="1"/>
          </p:cNvSpPr>
          <p:nvPr>
            <p:ph type="title"/>
          </p:nvPr>
        </p:nvSpPr>
        <p:spPr>
          <a:xfrm>
            <a:off x="439271" y="5865805"/>
            <a:ext cx="7534656" cy="807857"/>
          </a:xfrm>
          <a:ln>
            <a:noFill/>
          </a:ln>
        </p:spPr>
        <p:txBody>
          <a:bodyPr vert="horz" lIns="91440" tIns="45720" rIns="91440" bIns="45720" rtlCol="0" anchor="ctr">
            <a:normAutofit/>
          </a:bodyPr>
          <a:lstStyle/>
          <a:p>
            <a:r>
              <a:rPr lang="en-US" sz="3200"/>
              <a:t>Website design</a:t>
            </a:r>
          </a:p>
        </p:txBody>
      </p:sp>
      <p:sp>
        <p:nvSpPr>
          <p:cNvPr id="17" name="Rectangle 16">
            <a:extLst>
              <a:ext uri="{FF2B5EF4-FFF2-40B4-BE49-F238E27FC236}">
                <a16:creationId xmlns:a16="http://schemas.microsoft.com/office/drawing/2014/main" id="{47F32F7B-3250-A16C-13CF-57F728E04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438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8DE8DCB-6F40-A3E0-5DE3-7510A3C2A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62672" y="6276696"/>
            <a:ext cx="7315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34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Description automatically generated">
            <a:extLst>
              <a:ext uri="{FF2B5EF4-FFF2-40B4-BE49-F238E27FC236}">
                <a16:creationId xmlns:a16="http://schemas.microsoft.com/office/drawing/2014/main" id="{45E80458-9FE9-42FB-4398-5702A2E31E06}"/>
              </a:ext>
            </a:extLst>
          </p:cNvPr>
          <p:cNvPicPr>
            <a:picLocks noGrp="1" noChangeAspect="1"/>
          </p:cNvPicPr>
          <p:nvPr>
            <p:ph idx="1"/>
          </p:nvPr>
        </p:nvPicPr>
        <p:blipFill rotWithShape="1">
          <a:blip r:embed="rId2"/>
          <a:srcRect/>
          <a:stretch/>
        </p:blipFill>
        <p:spPr>
          <a:xfrm>
            <a:off x="-2" y="-1"/>
            <a:ext cx="12192001" cy="6858000"/>
          </a:xfrm>
          <a:prstGeom prst="rect">
            <a:avLst/>
          </a:prstGeom>
        </p:spPr>
      </p:pic>
      <p:sp>
        <p:nvSpPr>
          <p:cNvPr id="52" name="Rectangle 5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6699E1-0087-0BB1-D137-0250181FE6EA}"/>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a:solidFill>
                  <a:schemeClr val="bg1"/>
                </a:solidFill>
              </a:rPr>
              <a:t>Homepage</a:t>
            </a:r>
          </a:p>
        </p:txBody>
      </p:sp>
      <p:sp>
        <p:nvSpPr>
          <p:cNvPr id="54" name="Rectangle 5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2C30342-C9E9-2D74-66C7-A371B4F37343}"/>
              </a:ext>
            </a:extLst>
          </p:cNvPr>
          <p:cNvPicPr>
            <a:picLocks noChangeAspect="1"/>
          </p:cNvPicPr>
          <p:nvPr/>
        </p:nvPicPr>
        <p:blipFill>
          <a:blip r:embed="rId3"/>
          <a:stretch>
            <a:fillRect/>
          </a:stretch>
        </p:blipFill>
        <p:spPr>
          <a:xfrm>
            <a:off x="7320357" y="1415845"/>
            <a:ext cx="4871643" cy="5077147"/>
          </a:xfrm>
          <a:prstGeom prst="rect">
            <a:avLst/>
          </a:prstGeom>
        </p:spPr>
      </p:pic>
    </p:spTree>
    <p:extLst>
      <p:ext uri="{BB962C8B-B14F-4D97-AF65-F5344CB8AC3E}">
        <p14:creationId xmlns:p14="http://schemas.microsoft.com/office/powerpoint/2010/main" val="294366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46B7E-7FC8-3208-8149-67BDB1423140}"/>
              </a:ext>
            </a:extLst>
          </p:cNvPr>
          <p:cNvSpPr>
            <a:spLocks noGrp="1"/>
          </p:cNvSpPr>
          <p:nvPr>
            <p:ph type="title"/>
          </p:nvPr>
        </p:nvSpPr>
        <p:spPr>
          <a:xfrm>
            <a:off x="5080216" y="1076324"/>
            <a:ext cx="6272784" cy="1535051"/>
          </a:xfrm>
        </p:spPr>
        <p:txBody>
          <a:bodyPr anchor="b">
            <a:normAutofit/>
          </a:bodyPr>
          <a:lstStyle/>
          <a:p>
            <a:r>
              <a:rPr lang="en-CA" sz="5200"/>
              <a:t>Homepage for smaller screens</a:t>
            </a:r>
          </a:p>
        </p:txBody>
      </p:sp>
      <p:pic>
        <p:nvPicPr>
          <p:cNvPr id="5" name="Content Placeholder 4">
            <a:extLst>
              <a:ext uri="{FF2B5EF4-FFF2-40B4-BE49-F238E27FC236}">
                <a16:creationId xmlns:a16="http://schemas.microsoft.com/office/drawing/2014/main" id="{8C6722B7-4A70-ED87-F0DD-B7AD902FAB7C}"/>
              </a:ext>
            </a:extLst>
          </p:cNvPr>
          <p:cNvPicPr>
            <a:picLocks noChangeAspect="1"/>
          </p:cNvPicPr>
          <p:nvPr/>
        </p:nvPicPr>
        <p:blipFill rotWithShape="1">
          <a:blip r:embed="rId2"/>
          <a:srcRect l="2290" r="3525"/>
          <a:stretch/>
        </p:blipFill>
        <p:spPr>
          <a:xfrm>
            <a:off x="20" y="10"/>
            <a:ext cx="4505305" cy="6857990"/>
          </a:xfrm>
          <a:prstGeom prst="rect">
            <a:avLst/>
          </a:prstGeom>
        </p:spPr>
      </p:pic>
      <p:sp>
        <p:nvSpPr>
          <p:cNvPr id="14"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F8EC9F44-5ABE-EB20-4729-A5E041F6CF4A}"/>
              </a:ext>
            </a:extLst>
          </p:cNvPr>
          <p:cNvSpPr>
            <a:spLocks noGrp="1"/>
          </p:cNvSpPr>
          <p:nvPr>
            <p:ph idx="1"/>
          </p:nvPr>
        </p:nvSpPr>
        <p:spPr>
          <a:xfrm>
            <a:off x="5080216" y="3351276"/>
            <a:ext cx="6272784" cy="2825686"/>
          </a:xfrm>
        </p:spPr>
        <p:txBody>
          <a:bodyPr>
            <a:normAutofit/>
          </a:bodyPr>
          <a:lstStyle/>
          <a:p>
            <a:r>
              <a:rPr lang="en-US" sz="1800" dirty="0"/>
              <a:t>Images scaled down for better view</a:t>
            </a:r>
          </a:p>
        </p:txBody>
      </p:sp>
      <p:pic>
        <p:nvPicPr>
          <p:cNvPr id="6" name="Picture 5">
            <a:extLst>
              <a:ext uri="{FF2B5EF4-FFF2-40B4-BE49-F238E27FC236}">
                <a16:creationId xmlns:a16="http://schemas.microsoft.com/office/drawing/2014/main" id="{6CEDD5A1-39CB-BFC7-F40B-EDB41DC62226}"/>
              </a:ext>
            </a:extLst>
          </p:cNvPr>
          <p:cNvPicPr>
            <a:picLocks noChangeAspect="1"/>
          </p:cNvPicPr>
          <p:nvPr/>
        </p:nvPicPr>
        <p:blipFill>
          <a:blip r:embed="rId3"/>
          <a:stretch>
            <a:fillRect/>
          </a:stretch>
        </p:blipFill>
        <p:spPr>
          <a:xfrm>
            <a:off x="5220929" y="3828760"/>
            <a:ext cx="3644042" cy="3059045"/>
          </a:xfrm>
          <a:prstGeom prst="rect">
            <a:avLst/>
          </a:prstGeom>
        </p:spPr>
      </p:pic>
    </p:spTree>
    <p:extLst>
      <p:ext uri="{BB962C8B-B14F-4D97-AF65-F5344CB8AC3E}">
        <p14:creationId xmlns:p14="http://schemas.microsoft.com/office/powerpoint/2010/main" val="13082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950FC49-B514-4ED1-B479-8ADB8B01A249}"/>
              </a:ext>
            </a:extLst>
          </p:cNvPr>
          <p:cNvPicPr>
            <a:picLocks noChangeAspect="1"/>
          </p:cNvPicPr>
          <p:nvPr/>
        </p:nvPicPr>
        <p:blipFill>
          <a:blip r:embed="rId2"/>
          <a:stretch>
            <a:fillRect/>
          </a:stretch>
        </p:blipFill>
        <p:spPr>
          <a:xfrm>
            <a:off x="0" y="0"/>
            <a:ext cx="13393043" cy="6933460"/>
          </a:xfrm>
          <a:prstGeom prst="rect">
            <a:avLst/>
          </a:prstGeom>
        </p:spPr>
      </p:pic>
      <p:sp>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282BB1C9-EF91-8876-9443-7C65A151F93D}"/>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dirty="0">
                <a:solidFill>
                  <a:schemeClr val="bg1"/>
                </a:solidFill>
              </a:rPr>
              <a:t>Menu</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511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llage of different drinks&#10;&#10;Description automatically generated">
            <a:extLst>
              <a:ext uri="{FF2B5EF4-FFF2-40B4-BE49-F238E27FC236}">
                <a16:creationId xmlns:a16="http://schemas.microsoft.com/office/drawing/2014/main" id="{96F793F5-A728-B360-D1CB-873B0227EB14}"/>
              </a:ext>
            </a:extLst>
          </p:cNvPr>
          <p:cNvPicPr>
            <a:picLocks noChangeAspect="1"/>
          </p:cNvPicPr>
          <p:nvPr/>
        </p:nvPicPr>
        <p:blipFill rotWithShape="1">
          <a:blip r:embed="rId2"/>
          <a:srcRect l="20516" r="4002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5" name="Picture 4" descr="A screenshot of a menu&#10;&#10;Description automatically generated">
            <a:extLst>
              <a:ext uri="{FF2B5EF4-FFF2-40B4-BE49-F238E27FC236}">
                <a16:creationId xmlns:a16="http://schemas.microsoft.com/office/drawing/2014/main" id="{48E72E0F-E6B3-FE96-64F8-848A15293DC0}"/>
              </a:ext>
            </a:extLst>
          </p:cNvPr>
          <p:cNvPicPr>
            <a:picLocks noChangeAspect="1"/>
          </p:cNvPicPr>
          <p:nvPr/>
        </p:nvPicPr>
        <p:blipFill rotWithShape="1">
          <a:blip r:embed="rId3"/>
          <a:srcRect l="10385" r="7275"/>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screenshot of a menu&#10;&#10;Description automatically generated">
            <a:extLst>
              <a:ext uri="{FF2B5EF4-FFF2-40B4-BE49-F238E27FC236}">
                <a16:creationId xmlns:a16="http://schemas.microsoft.com/office/drawing/2014/main" id="{CD0B9797-1A47-8E96-F846-6118131B3351}"/>
              </a:ext>
            </a:extLst>
          </p:cNvPr>
          <p:cNvPicPr>
            <a:picLocks noChangeAspect="1"/>
          </p:cNvPicPr>
          <p:nvPr/>
        </p:nvPicPr>
        <p:blipFill rotWithShape="1">
          <a:blip r:embed="rId4"/>
          <a:srcRect l="6061" r="12488"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6" name="Freeform: Shape 15">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6FECD0-A19E-B457-477F-79112D339294}"/>
              </a:ext>
            </a:extLst>
          </p:cNvPr>
          <p:cNvSpPr>
            <a:spLocks noGrp="1"/>
          </p:cNvSpPr>
          <p:nvPr>
            <p:ph type="title"/>
          </p:nvPr>
        </p:nvSpPr>
        <p:spPr>
          <a:xfrm>
            <a:off x="448056" y="685800"/>
            <a:ext cx="2807208" cy="1325563"/>
          </a:xfrm>
        </p:spPr>
        <p:txBody>
          <a:bodyPr>
            <a:normAutofit/>
          </a:bodyPr>
          <a:lstStyle/>
          <a:p>
            <a:r>
              <a:rPr lang="en-CA" sz="2800"/>
              <a:t>Menu (2)</a:t>
            </a:r>
          </a:p>
        </p:txBody>
      </p:sp>
      <p:sp>
        <p:nvSpPr>
          <p:cNvPr id="25" name="Rectangle 24">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6E5646A-EEAD-EBED-A82A-6FAC29A715EE}"/>
              </a:ext>
            </a:extLst>
          </p:cNvPr>
          <p:cNvPicPr>
            <a:picLocks noChangeAspect="1"/>
          </p:cNvPicPr>
          <p:nvPr/>
        </p:nvPicPr>
        <p:blipFill>
          <a:blip r:embed="rId5"/>
          <a:stretch>
            <a:fillRect/>
          </a:stretch>
        </p:blipFill>
        <p:spPr>
          <a:xfrm>
            <a:off x="3189428" y="-133734"/>
            <a:ext cx="9007145" cy="7019166"/>
          </a:xfrm>
          <a:prstGeom prst="rect">
            <a:avLst/>
          </a:prstGeom>
        </p:spPr>
      </p:pic>
    </p:spTree>
    <p:extLst>
      <p:ext uri="{BB962C8B-B14F-4D97-AF65-F5344CB8AC3E}">
        <p14:creationId xmlns:p14="http://schemas.microsoft.com/office/powerpoint/2010/main" val="399686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95D254-EB13-09FA-DBD3-0CE4D5FA6DE6}"/>
              </a:ext>
            </a:extLst>
          </p:cNvPr>
          <p:cNvPicPr>
            <a:picLocks noChangeAspect="1"/>
          </p:cNvPicPr>
          <p:nvPr/>
        </p:nvPicPr>
        <p:blipFill rotWithShape="1">
          <a:blip r:embed="rId2"/>
          <a:srcRect r="2" b="9721"/>
          <a:stretch/>
        </p:blipFill>
        <p:spPr>
          <a:xfrm>
            <a:off x="20" y="10"/>
            <a:ext cx="6095980" cy="6857990"/>
          </a:xfrm>
          <a:prstGeom prst="rect">
            <a:avLst/>
          </a:prstGeom>
        </p:spPr>
      </p:pic>
      <p:pic>
        <p:nvPicPr>
          <p:cNvPr id="7" name="Picture 6">
            <a:extLst>
              <a:ext uri="{FF2B5EF4-FFF2-40B4-BE49-F238E27FC236}">
                <a16:creationId xmlns:a16="http://schemas.microsoft.com/office/drawing/2014/main" id="{FACD2ACF-0FDE-245F-9A30-21C10D459B1F}"/>
              </a:ext>
            </a:extLst>
          </p:cNvPr>
          <p:cNvPicPr>
            <a:picLocks noChangeAspect="1"/>
          </p:cNvPicPr>
          <p:nvPr/>
        </p:nvPicPr>
        <p:blipFill rotWithShape="1">
          <a:blip r:embed="rId3"/>
          <a:srcRect r="-2" b="19280"/>
          <a:stretch/>
        </p:blipFill>
        <p:spPr>
          <a:xfrm>
            <a:off x="6096000" y="1"/>
            <a:ext cx="6096000" cy="6858000"/>
          </a:xfrm>
          <a:prstGeom prst="rect">
            <a:avLst/>
          </a:prstGeom>
        </p:spPr>
      </p:pic>
      <p:sp>
        <p:nvSpPr>
          <p:cNvPr id="20" name="Rectangle 1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1837B3-F7B1-CD73-222E-96782896DE0D}"/>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a:t>Menu for smaller screens</a:t>
            </a:r>
          </a:p>
        </p:txBody>
      </p:sp>
      <p:sp>
        <p:nvSpPr>
          <p:cNvPr id="22" name="Rectangle: Rounded Corners 2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191250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72BDBA4-01F1-AD82-D127-C1CF63472907}"/>
              </a:ext>
            </a:extLst>
          </p:cNvPr>
          <p:cNvPicPr>
            <a:picLocks noChangeAspect="1"/>
          </p:cNvPicPr>
          <p:nvPr/>
        </p:nvPicPr>
        <p:blipFill rotWithShape="1">
          <a:blip r:embed="rId2"/>
          <a:srcRect t="18599"/>
          <a:stretch/>
        </p:blipFill>
        <p:spPr>
          <a:xfrm>
            <a:off x="20" y="10"/>
            <a:ext cx="12191980" cy="4465973"/>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86C13-D93E-712F-EE0A-5148DBB5839B}"/>
              </a:ext>
            </a:extLst>
          </p:cNvPr>
          <p:cNvSpPr>
            <a:spLocks noGrp="1"/>
          </p:cNvSpPr>
          <p:nvPr>
            <p:ph type="title"/>
          </p:nvPr>
        </p:nvSpPr>
        <p:spPr>
          <a:xfrm>
            <a:off x="566928" y="4203278"/>
            <a:ext cx="8557193" cy="536063"/>
          </a:xfrm>
        </p:spPr>
        <p:txBody>
          <a:bodyPr>
            <a:normAutofit/>
          </a:bodyPr>
          <a:lstStyle/>
          <a:p>
            <a:r>
              <a:rPr lang="en-CA" sz="2800">
                <a:solidFill>
                  <a:schemeClr val="bg1"/>
                </a:solidFill>
              </a:rPr>
              <a:t>Reservation</a:t>
            </a:r>
          </a:p>
        </p:txBody>
      </p:sp>
      <p:sp>
        <p:nvSpPr>
          <p:cNvPr id="9" name="Content Placeholder 8">
            <a:extLst>
              <a:ext uri="{FF2B5EF4-FFF2-40B4-BE49-F238E27FC236}">
                <a16:creationId xmlns:a16="http://schemas.microsoft.com/office/drawing/2014/main" id="{E498928E-A9C8-A006-7B1F-CB48948CAD56}"/>
              </a:ext>
            </a:extLst>
          </p:cNvPr>
          <p:cNvSpPr>
            <a:spLocks noGrp="1"/>
          </p:cNvSpPr>
          <p:nvPr>
            <p:ph idx="1"/>
          </p:nvPr>
        </p:nvSpPr>
        <p:spPr>
          <a:xfrm>
            <a:off x="566928" y="4956314"/>
            <a:ext cx="11058144" cy="1306417"/>
          </a:xfrm>
        </p:spPr>
        <p:txBody>
          <a:bodyPr>
            <a:normAutofit/>
          </a:bodyPr>
          <a:lstStyle/>
          <a:p>
            <a:r>
              <a:rPr lang="en-US" sz="1700" dirty="0"/>
              <a:t>Reservations are based on two factors:</a:t>
            </a:r>
          </a:p>
          <a:p>
            <a:pPr lvl="1"/>
            <a:r>
              <a:rPr lang="en-US" sz="1300" dirty="0"/>
              <a:t>Number of people</a:t>
            </a:r>
          </a:p>
          <a:p>
            <a:pPr lvl="1"/>
            <a:r>
              <a:rPr lang="en-US" sz="1300" dirty="0"/>
              <a:t>Seat types</a:t>
            </a:r>
          </a:p>
        </p:txBody>
      </p:sp>
    </p:spTree>
    <p:extLst>
      <p:ext uri="{BB962C8B-B14F-4D97-AF65-F5344CB8AC3E}">
        <p14:creationId xmlns:p14="http://schemas.microsoft.com/office/powerpoint/2010/main" val="9047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CEFBD6-2FE9-34AD-B6DB-162B7B70729B}"/>
              </a:ext>
            </a:extLst>
          </p:cNvPr>
          <p:cNvSpPr>
            <a:spLocks noGrp="1"/>
          </p:cNvSpPr>
          <p:nvPr>
            <p:ph type="title"/>
          </p:nvPr>
        </p:nvSpPr>
        <p:spPr>
          <a:xfrm>
            <a:off x="1115568" y="548640"/>
            <a:ext cx="10168128" cy="1179576"/>
          </a:xfrm>
        </p:spPr>
        <p:txBody>
          <a:bodyPr>
            <a:normAutofit/>
          </a:bodyPr>
          <a:lstStyle/>
          <a:p>
            <a:r>
              <a:rPr lang="en-CA" dirty="0"/>
              <a:t>Reservations for smaller screen</a:t>
            </a:r>
          </a:p>
        </p:txBody>
      </p:sp>
      <p:sp>
        <p:nvSpPr>
          <p:cNvPr id="18" name="Rectangle 17">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8C92BCA-EC8A-EBF0-BDAE-7713612815AB}"/>
              </a:ext>
            </a:extLst>
          </p:cNvPr>
          <p:cNvPicPr>
            <a:picLocks noChangeAspect="1"/>
          </p:cNvPicPr>
          <p:nvPr/>
        </p:nvPicPr>
        <p:blipFill rotWithShape="1">
          <a:blip r:embed="rId2"/>
          <a:srcRect t="3784" r="-3" b="11010"/>
          <a:stretch/>
        </p:blipFill>
        <p:spPr>
          <a:xfrm>
            <a:off x="7885905" y="2011680"/>
            <a:ext cx="3977462" cy="4841312"/>
          </a:xfrm>
          <a:prstGeom prst="rect">
            <a:avLst/>
          </a:prstGeom>
        </p:spPr>
      </p:pic>
      <p:pic>
        <p:nvPicPr>
          <p:cNvPr id="5" name="Picture 4">
            <a:extLst>
              <a:ext uri="{FF2B5EF4-FFF2-40B4-BE49-F238E27FC236}">
                <a16:creationId xmlns:a16="http://schemas.microsoft.com/office/drawing/2014/main" id="{76FB3D74-B031-05A2-0A61-11DE363E5DDC}"/>
              </a:ext>
            </a:extLst>
          </p:cNvPr>
          <p:cNvPicPr>
            <a:picLocks noChangeAspect="1"/>
          </p:cNvPicPr>
          <p:nvPr/>
        </p:nvPicPr>
        <p:blipFill rotWithShape="1">
          <a:blip r:embed="rId3"/>
          <a:srcRect t="2038" r="2" b="11666"/>
          <a:stretch/>
        </p:blipFill>
        <p:spPr>
          <a:xfrm>
            <a:off x="2522592" y="2042490"/>
            <a:ext cx="3977462" cy="4834478"/>
          </a:xfrm>
          <a:prstGeom prst="rect">
            <a:avLst/>
          </a:prstGeom>
        </p:spPr>
      </p:pic>
      <p:pic>
        <p:nvPicPr>
          <p:cNvPr id="4" name="Picture 3">
            <a:extLst>
              <a:ext uri="{FF2B5EF4-FFF2-40B4-BE49-F238E27FC236}">
                <a16:creationId xmlns:a16="http://schemas.microsoft.com/office/drawing/2014/main" id="{ECC6AC6E-F4E8-AE09-6F28-FFBA0C96C7F2}"/>
              </a:ext>
            </a:extLst>
          </p:cNvPr>
          <p:cNvPicPr>
            <a:picLocks noChangeAspect="1"/>
          </p:cNvPicPr>
          <p:nvPr/>
        </p:nvPicPr>
        <p:blipFill>
          <a:blip r:embed="rId4"/>
          <a:stretch>
            <a:fillRect/>
          </a:stretch>
        </p:blipFill>
        <p:spPr>
          <a:xfrm>
            <a:off x="2522592" y="2023668"/>
            <a:ext cx="9340775" cy="4841312"/>
          </a:xfrm>
          <a:prstGeom prst="rect">
            <a:avLst/>
          </a:prstGeom>
        </p:spPr>
      </p:pic>
      <p:pic>
        <p:nvPicPr>
          <p:cNvPr id="8" name="Picture 7">
            <a:extLst>
              <a:ext uri="{FF2B5EF4-FFF2-40B4-BE49-F238E27FC236}">
                <a16:creationId xmlns:a16="http://schemas.microsoft.com/office/drawing/2014/main" id="{488572B6-B479-A9EA-6079-204181092C5E}"/>
              </a:ext>
            </a:extLst>
          </p:cNvPr>
          <p:cNvPicPr>
            <a:picLocks noChangeAspect="1"/>
          </p:cNvPicPr>
          <p:nvPr/>
        </p:nvPicPr>
        <p:blipFill>
          <a:blip r:embed="rId5"/>
          <a:stretch>
            <a:fillRect/>
          </a:stretch>
        </p:blipFill>
        <p:spPr>
          <a:xfrm>
            <a:off x="7066982" y="2944447"/>
            <a:ext cx="4601217" cy="1590897"/>
          </a:xfrm>
          <a:prstGeom prst="rect">
            <a:avLst/>
          </a:prstGeom>
        </p:spPr>
      </p:pic>
    </p:spTree>
    <p:extLst>
      <p:ext uri="{BB962C8B-B14F-4D97-AF65-F5344CB8AC3E}">
        <p14:creationId xmlns:p14="http://schemas.microsoft.com/office/powerpoint/2010/main" val="29199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1F38C2-9C7D-5B86-D864-B2FDE746EA2E}"/>
              </a:ext>
            </a:extLst>
          </p:cNvPr>
          <p:cNvSpPr>
            <a:spLocks noGrp="1"/>
          </p:cNvSpPr>
          <p:nvPr>
            <p:ph type="title"/>
          </p:nvPr>
        </p:nvSpPr>
        <p:spPr>
          <a:xfrm>
            <a:off x="838200" y="4440602"/>
            <a:ext cx="3300663" cy="1645920"/>
          </a:xfrm>
        </p:spPr>
        <p:txBody>
          <a:bodyPr>
            <a:normAutofit/>
          </a:bodyPr>
          <a:lstStyle/>
          <a:p>
            <a:r>
              <a:rPr lang="en-CA" sz="2800"/>
              <a:t>Reservation</a:t>
            </a:r>
          </a:p>
        </p:txBody>
      </p:sp>
      <p:pic>
        <p:nvPicPr>
          <p:cNvPr id="13" name="Picture 12" descr="A screenshot of a computer&#10;&#10;Description automatically generated">
            <a:extLst>
              <a:ext uri="{FF2B5EF4-FFF2-40B4-BE49-F238E27FC236}">
                <a16:creationId xmlns:a16="http://schemas.microsoft.com/office/drawing/2014/main" id="{3480E55B-F1E9-2563-0289-9C3AD382B84F}"/>
              </a:ext>
            </a:extLst>
          </p:cNvPr>
          <p:cNvPicPr>
            <a:picLocks noChangeAspect="1"/>
          </p:cNvPicPr>
          <p:nvPr/>
        </p:nvPicPr>
        <p:blipFill rotWithShape="1">
          <a:blip r:embed="rId2"/>
          <a:srcRect t="9530" r="-1" b="1880"/>
          <a:stretch/>
        </p:blipFill>
        <p:spPr>
          <a:xfrm>
            <a:off x="728805" y="365760"/>
            <a:ext cx="3235667" cy="363993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75F7CEC-8C1F-278B-F560-C430BD913452}"/>
              </a:ext>
            </a:extLst>
          </p:cNvPr>
          <p:cNvPicPr>
            <a:picLocks noChangeAspect="1"/>
          </p:cNvPicPr>
          <p:nvPr/>
        </p:nvPicPr>
        <p:blipFill rotWithShape="1">
          <a:blip r:embed="rId3"/>
          <a:srcRect r="29052" b="-5"/>
          <a:stretch/>
        </p:blipFill>
        <p:spPr>
          <a:xfrm>
            <a:off x="4350060" y="365759"/>
            <a:ext cx="3576158" cy="3639312"/>
          </a:xfrm>
          <a:prstGeom prst="rect">
            <a:avLst/>
          </a:prstGeom>
        </p:spPr>
      </p:pic>
      <p:pic>
        <p:nvPicPr>
          <p:cNvPr id="7" name="Content Placeholder 6" descr="A black background with yellow text&#10;&#10;Description automatically generated">
            <a:extLst>
              <a:ext uri="{FF2B5EF4-FFF2-40B4-BE49-F238E27FC236}">
                <a16:creationId xmlns:a16="http://schemas.microsoft.com/office/drawing/2014/main" id="{679AF76A-D044-97BF-5853-CDD7EA95CFED}"/>
              </a:ext>
            </a:extLst>
          </p:cNvPr>
          <p:cNvPicPr>
            <a:picLocks noChangeAspect="1"/>
          </p:cNvPicPr>
          <p:nvPr/>
        </p:nvPicPr>
        <p:blipFill rotWithShape="1">
          <a:blip r:embed="rId4"/>
          <a:srcRect l="37073" t="4503" r="37476" b="-4502"/>
          <a:stretch/>
        </p:blipFill>
        <p:spPr>
          <a:xfrm>
            <a:off x="8137415" y="1234773"/>
            <a:ext cx="3584448" cy="1901283"/>
          </a:xfrm>
          <a:prstGeom prst="rect">
            <a:avLst/>
          </a:prstGeom>
        </p:spPr>
      </p:pic>
      <p:sp>
        <p:nvSpPr>
          <p:cNvPr id="75" name="Rectangle 74">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3970"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8C4FD864-69C1-C250-C74E-4583946621A9}"/>
              </a:ext>
            </a:extLst>
          </p:cNvPr>
          <p:cNvSpPr>
            <a:spLocks noGrp="1"/>
          </p:cNvSpPr>
          <p:nvPr>
            <p:ph idx="1"/>
          </p:nvPr>
        </p:nvSpPr>
        <p:spPr>
          <a:xfrm>
            <a:off x="4578824" y="4440602"/>
            <a:ext cx="6860184" cy="1645920"/>
          </a:xfrm>
        </p:spPr>
        <p:txBody>
          <a:bodyPr anchor="ctr">
            <a:normAutofit/>
          </a:bodyPr>
          <a:lstStyle/>
          <a:p>
            <a:endParaRPr lang="en-US" sz="1800"/>
          </a:p>
        </p:txBody>
      </p:sp>
    </p:spTree>
    <p:extLst>
      <p:ext uri="{BB962C8B-B14F-4D97-AF65-F5344CB8AC3E}">
        <p14:creationId xmlns:p14="http://schemas.microsoft.com/office/powerpoint/2010/main" val="2194603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70F5F-8293-2C11-71E2-784EB074746C}"/>
              </a:ext>
            </a:extLst>
          </p:cNvPr>
          <p:cNvSpPr>
            <a:spLocks noGrp="1"/>
          </p:cNvSpPr>
          <p:nvPr>
            <p:ph type="title"/>
          </p:nvPr>
        </p:nvSpPr>
        <p:spPr>
          <a:xfrm>
            <a:off x="457201" y="412454"/>
            <a:ext cx="2381250" cy="2101850"/>
          </a:xfrm>
        </p:spPr>
        <p:txBody>
          <a:bodyPr>
            <a:normAutofit/>
          </a:bodyPr>
          <a:lstStyle/>
          <a:p>
            <a:r>
              <a:rPr lang="en-CA" sz="2800"/>
              <a:t>Code Usage for Scheduling</a:t>
            </a:r>
          </a:p>
        </p:txBody>
      </p:sp>
      <p:sp>
        <p:nvSpPr>
          <p:cNvPr id="28" name="Rectangle 27">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02180" y="145721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DE60BF-2886-DE4D-B983-688059E16EA5}"/>
              </a:ext>
            </a:extLst>
          </p:cNvPr>
          <p:cNvSpPr>
            <a:spLocks noGrp="1"/>
          </p:cNvSpPr>
          <p:nvPr>
            <p:ph idx="1"/>
          </p:nvPr>
        </p:nvSpPr>
        <p:spPr>
          <a:xfrm>
            <a:off x="3128772" y="412454"/>
            <a:ext cx="3272028" cy="2101850"/>
          </a:xfrm>
        </p:spPr>
        <p:txBody>
          <a:bodyPr anchor="ctr">
            <a:normAutofit fontScale="85000" lnSpcReduction="20000"/>
          </a:bodyPr>
          <a:lstStyle/>
          <a:p>
            <a:r>
              <a:rPr lang="en-CA" sz="1700" dirty="0"/>
              <a:t>Makes sure that the user can’t reserve when the restaurant is closed. </a:t>
            </a:r>
          </a:p>
          <a:p>
            <a:r>
              <a:rPr lang="en-CA" sz="1700" dirty="0" err="1"/>
              <a:t>dayOfWeek</a:t>
            </a:r>
            <a:r>
              <a:rPr lang="en-CA" sz="1700" dirty="0"/>
              <a:t> represents a value of a day (0-6). 0 is Monday while 6 is Saturday.</a:t>
            </a:r>
          </a:p>
          <a:p>
            <a:r>
              <a:rPr lang="en-CA" sz="1700" dirty="0" err="1"/>
              <a:t>closedDays</a:t>
            </a:r>
            <a:r>
              <a:rPr lang="en-CA" sz="1700" dirty="0"/>
              <a:t> represents an array of days that are closed, in this situation, it’s only Monday</a:t>
            </a:r>
          </a:p>
        </p:txBody>
      </p:sp>
      <p:pic>
        <p:nvPicPr>
          <p:cNvPr id="7" name="Picture 6" descr="A computer screen with text on it&#10;&#10;Description automatically generated">
            <a:extLst>
              <a:ext uri="{FF2B5EF4-FFF2-40B4-BE49-F238E27FC236}">
                <a16:creationId xmlns:a16="http://schemas.microsoft.com/office/drawing/2014/main" id="{718547DA-517C-49A0-893F-90AA9FFDC5A4}"/>
              </a:ext>
            </a:extLst>
          </p:cNvPr>
          <p:cNvPicPr>
            <a:picLocks noChangeAspect="1"/>
          </p:cNvPicPr>
          <p:nvPr/>
        </p:nvPicPr>
        <p:blipFill rotWithShape="1">
          <a:blip r:embed="rId2"/>
          <a:srcRect r="5998" b="-3"/>
          <a:stretch/>
        </p:blipFill>
        <p:spPr>
          <a:xfrm>
            <a:off x="20" y="2959630"/>
            <a:ext cx="6400781" cy="389837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65CE5A16-693B-B506-7AE3-ADB0E68135C0}"/>
              </a:ext>
            </a:extLst>
          </p:cNvPr>
          <p:cNvPicPr>
            <a:picLocks noChangeAspect="1"/>
          </p:cNvPicPr>
          <p:nvPr/>
        </p:nvPicPr>
        <p:blipFill rotWithShape="1">
          <a:blip r:embed="rId3"/>
          <a:srcRect l="1207" r="42443" b="1"/>
          <a:stretch/>
        </p:blipFill>
        <p:spPr>
          <a:xfrm>
            <a:off x="6591299" y="1"/>
            <a:ext cx="5600701" cy="6857999"/>
          </a:xfrm>
          <a:prstGeom prst="rect">
            <a:avLst/>
          </a:prstGeom>
        </p:spPr>
      </p:pic>
    </p:spTree>
    <p:extLst>
      <p:ext uri="{BB962C8B-B14F-4D97-AF65-F5344CB8AC3E}">
        <p14:creationId xmlns:p14="http://schemas.microsoft.com/office/powerpoint/2010/main" val="385877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8C7C3-BD60-E832-5DFE-63CEAD67FAE7}"/>
              </a:ext>
            </a:extLst>
          </p:cNvPr>
          <p:cNvSpPr>
            <a:spLocks noGrp="1"/>
          </p:cNvSpPr>
          <p:nvPr>
            <p:ph type="title"/>
          </p:nvPr>
        </p:nvSpPr>
        <p:spPr>
          <a:xfrm>
            <a:off x="411480" y="987552"/>
            <a:ext cx="4485861" cy="1088136"/>
          </a:xfrm>
        </p:spPr>
        <p:txBody>
          <a:bodyPr anchor="b">
            <a:normAutofit/>
          </a:bodyPr>
          <a:lstStyle/>
          <a:p>
            <a:r>
              <a:rPr lang="en-CA" sz="3400"/>
              <a:t>Heaven Hearth: the inspiration</a:t>
            </a:r>
          </a:p>
        </p:txBody>
      </p:sp>
      <p:sp>
        <p:nvSpPr>
          <p:cNvPr id="1033" name="Rectangle 103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688056-95AA-C6D0-1A31-2DFC0A475AC3}"/>
              </a:ext>
            </a:extLst>
          </p:cNvPr>
          <p:cNvSpPr>
            <a:spLocks noGrp="1"/>
          </p:cNvSpPr>
          <p:nvPr>
            <p:ph idx="1"/>
          </p:nvPr>
        </p:nvSpPr>
        <p:spPr>
          <a:xfrm>
            <a:off x="411479" y="2688336"/>
            <a:ext cx="4498848" cy="3772140"/>
          </a:xfrm>
        </p:spPr>
        <p:txBody>
          <a:bodyPr anchor="t">
            <a:normAutofit fontScale="92500" lnSpcReduction="20000"/>
          </a:bodyPr>
          <a:lstStyle/>
          <a:p>
            <a:r>
              <a:rPr lang="en-CA" sz="1700" dirty="0"/>
              <a:t>Heaven: Religious cosmological (making sense of the world through religion) where deities, angels, </a:t>
            </a:r>
            <a:r>
              <a:rPr lang="en-CA" sz="1700" dirty="0" err="1"/>
              <a:t>etc</a:t>
            </a:r>
            <a:r>
              <a:rPr lang="en-CA" sz="1700" dirty="0"/>
              <a:t> live.</a:t>
            </a:r>
          </a:p>
          <a:p>
            <a:r>
              <a:rPr lang="en-CA" sz="1700" dirty="0"/>
              <a:t>Hearth: The place in a home where fire is kept for heating.</a:t>
            </a:r>
          </a:p>
          <a:p>
            <a:endParaRPr lang="en-CA" sz="1700" dirty="0"/>
          </a:p>
          <a:p>
            <a:r>
              <a:rPr lang="en-CA" sz="1700" dirty="0"/>
              <a:t>Why the name: </a:t>
            </a:r>
          </a:p>
          <a:p>
            <a:r>
              <a:rPr lang="en-CA" sz="1700" dirty="0"/>
              <a:t>Hearth: A fireplace is usually used in literature to describe a warm place (a place that feel comforting). </a:t>
            </a:r>
          </a:p>
          <a:p>
            <a:r>
              <a:rPr lang="en-CA" sz="1700" dirty="0"/>
              <a:t>Heaven: used in literature when something achieves something even higher than content or happiness.</a:t>
            </a:r>
          </a:p>
        </p:txBody>
      </p:sp>
      <p:pic>
        <p:nvPicPr>
          <p:cNvPr id="1026" name="Picture 2" descr="Hearth - Wikipedia">
            <a:extLst>
              <a:ext uri="{FF2B5EF4-FFF2-40B4-BE49-F238E27FC236}">
                <a16:creationId xmlns:a16="http://schemas.microsoft.com/office/drawing/2014/main" id="{C7035A02-2E4B-6914-EE5A-DB9562DF8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56" r="-2" b="22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D252FE-7AD8-1D1B-D62D-53E83B636399}"/>
              </a:ext>
            </a:extLst>
          </p:cNvPr>
          <p:cNvSpPr>
            <a:spLocks noGrp="1"/>
          </p:cNvSpPr>
          <p:nvPr>
            <p:ph type="title"/>
          </p:nvPr>
        </p:nvSpPr>
        <p:spPr>
          <a:xfrm>
            <a:off x="1051560" y="586822"/>
            <a:ext cx="3538728" cy="1645920"/>
          </a:xfrm>
        </p:spPr>
        <p:txBody>
          <a:bodyPr>
            <a:normAutofit/>
          </a:bodyPr>
          <a:lstStyle/>
          <a:p>
            <a:r>
              <a:rPr lang="en-CA" sz="3200"/>
              <a:t>Reservation: Schedule creator</a:t>
            </a:r>
          </a:p>
        </p:txBody>
      </p:sp>
      <p:sp>
        <p:nvSpPr>
          <p:cNvPr id="60" name="Rectangle 5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53577E80-2578-2992-F9D0-47CB28F4BBB6}"/>
              </a:ext>
            </a:extLst>
          </p:cNvPr>
          <p:cNvSpPr>
            <a:spLocks noGrp="1"/>
          </p:cNvSpPr>
          <p:nvPr>
            <p:ph idx="1"/>
          </p:nvPr>
        </p:nvSpPr>
        <p:spPr>
          <a:xfrm>
            <a:off x="5349240" y="586822"/>
            <a:ext cx="6007608" cy="1645920"/>
          </a:xfrm>
        </p:spPr>
        <p:txBody>
          <a:bodyPr anchor="ctr">
            <a:normAutofit fontScale="92500"/>
          </a:bodyPr>
          <a:lstStyle/>
          <a:p>
            <a:pPr>
              <a:lnSpc>
                <a:spcPct val="100000"/>
              </a:lnSpc>
            </a:pPr>
            <a:r>
              <a:rPr lang="en-US" sz="1800" dirty="0"/>
              <a:t>Variables are taken by the form submission if it is valid.</a:t>
            </a:r>
          </a:p>
          <a:p>
            <a:pPr>
              <a:lnSpc>
                <a:spcPct val="100000"/>
              </a:lnSpc>
            </a:pPr>
            <a:r>
              <a:rPr lang="en-US" sz="1800" dirty="0"/>
              <a:t>Two variables are created: </a:t>
            </a:r>
            <a:r>
              <a:rPr lang="en-US" sz="1800" dirty="0" err="1"/>
              <a:t>receiptContent</a:t>
            </a:r>
            <a:r>
              <a:rPr lang="en-US" sz="1800" dirty="0"/>
              <a:t> which will be converted to a </a:t>
            </a:r>
            <a:r>
              <a:rPr lang="en-US" sz="1800" dirty="0" err="1"/>
              <a:t>textfile</a:t>
            </a:r>
            <a:r>
              <a:rPr lang="en-US" sz="1800" dirty="0"/>
              <a:t> as receipt for the user.</a:t>
            </a:r>
            <a:br>
              <a:rPr lang="en-US" sz="1800" dirty="0"/>
            </a:br>
            <a:r>
              <a:rPr lang="en-US" sz="1800" dirty="0" err="1"/>
              <a:t>receiptIbject</a:t>
            </a:r>
            <a:r>
              <a:rPr lang="en-US" sz="1800" dirty="0"/>
              <a:t> will be used to store in the local storage.</a:t>
            </a:r>
            <a:br>
              <a:rPr lang="en-US" sz="1800" dirty="0"/>
            </a:br>
            <a:endParaRPr lang="en-US" sz="1800" dirty="0"/>
          </a:p>
        </p:txBody>
      </p:sp>
      <p:pic>
        <p:nvPicPr>
          <p:cNvPr id="10" name="Picture 9" descr="A screen shot of a computer code&#10;&#10;Description automatically generated">
            <a:extLst>
              <a:ext uri="{FF2B5EF4-FFF2-40B4-BE49-F238E27FC236}">
                <a16:creationId xmlns:a16="http://schemas.microsoft.com/office/drawing/2014/main" id="{064DC16B-B0DB-49B3-C2E1-F89B1FD95101}"/>
              </a:ext>
            </a:extLst>
          </p:cNvPr>
          <p:cNvPicPr>
            <a:picLocks noChangeAspect="1"/>
          </p:cNvPicPr>
          <p:nvPr/>
        </p:nvPicPr>
        <p:blipFill rotWithShape="1">
          <a:blip r:embed="rId2"/>
          <a:srcRect l="2583" r="9688"/>
          <a:stretch/>
        </p:blipFill>
        <p:spPr>
          <a:xfrm>
            <a:off x="4984205" y="2681872"/>
            <a:ext cx="6737654" cy="3531389"/>
          </a:xfrm>
          <a:prstGeom prst="rect">
            <a:avLst/>
          </a:prstGeom>
        </p:spPr>
      </p:pic>
      <p:pic>
        <p:nvPicPr>
          <p:cNvPr id="4" name="Picture 3">
            <a:extLst>
              <a:ext uri="{FF2B5EF4-FFF2-40B4-BE49-F238E27FC236}">
                <a16:creationId xmlns:a16="http://schemas.microsoft.com/office/drawing/2014/main" id="{3F3C123A-6B4C-C9AA-20B8-E5621E84197B}"/>
              </a:ext>
            </a:extLst>
          </p:cNvPr>
          <p:cNvPicPr>
            <a:picLocks noChangeAspect="1"/>
          </p:cNvPicPr>
          <p:nvPr/>
        </p:nvPicPr>
        <p:blipFill rotWithShape="1">
          <a:blip r:embed="rId3"/>
          <a:srcRect l="854" t="44892" r="30326" b="919"/>
          <a:stretch/>
        </p:blipFill>
        <p:spPr>
          <a:xfrm>
            <a:off x="115550" y="4578379"/>
            <a:ext cx="4753105" cy="1620958"/>
          </a:xfrm>
          <a:prstGeom prst="rect">
            <a:avLst/>
          </a:prstGeom>
        </p:spPr>
      </p:pic>
      <p:pic>
        <p:nvPicPr>
          <p:cNvPr id="6" name="Picture 5">
            <a:extLst>
              <a:ext uri="{FF2B5EF4-FFF2-40B4-BE49-F238E27FC236}">
                <a16:creationId xmlns:a16="http://schemas.microsoft.com/office/drawing/2014/main" id="{0727F91D-F903-B59E-0BDD-7142B94414C3}"/>
              </a:ext>
            </a:extLst>
          </p:cNvPr>
          <p:cNvPicPr>
            <a:picLocks noChangeAspect="1"/>
          </p:cNvPicPr>
          <p:nvPr/>
        </p:nvPicPr>
        <p:blipFill>
          <a:blip r:embed="rId4"/>
          <a:stretch>
            <a:fillRect/>
          </a:stretch>
        </p:blipFill>
        <p:spPr>
          <a:xfrm>
            <a:off x="0" y="3885764"/>
            <a:ext cx="4868655" cy="600159"/>
          </a:xfrm>
          <a:prstGeom prst="rect">
            <a:avLst/>
          </a:prstGeom>
        </p:spPr>
      </p:pic>
    </p:spTree>
    <p:extLst>
      <p:ext uri="{BB962C8B-B14F-4D97-AF65-F5344CB8AC3E}">
        <p14:creationId xmlns:p14="http://schemas.microsoft.com/office/powerpoint/2010/main" val="201522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D9893D3-B2FF-A8B1-997B-38AC25677673}"/>
              </a:ext>
            </a:extLst>
          </p:cNvPr>
          <p:cNvPicPr>
            <a:picLocks noChangeAspect="1"/>
          </p:cNvPicPr>
          <p:nvPr/>
        </p:nvPicPr>
        <p:blipFill rotWithShape="1">
          <a:blip r:embed="rId2"/>
          <a:srcRect r="12029"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screenshot of a computer&#10;&#10;Description automatically generated">
            <a:extLst>
              <a:ext uri="{FF2B5EF4-FFF2-40B4-BE49-F238E27FC236}">
                <a16:creationId xmlns:a16="http://schemas.microsoft.com/office/drawing/2014/main" id="{8B5B9E1A-3666-3181-D7E3-43675D4B5C37}"/>
              </a:ext>
            </a:extLst>
          </p:cNvPr>
          <p:cNvPicPr>
            <a:picLocks noChangeAspect="1"/>
          </p:cNvPicPr>
          <p:nvPr/>
        </p:nvPicPr>
        <p:blipFill rotWithShape="1">
          <a:blip r:embed="rId3"/>
          <a:srcRect t="14743"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9" name="Freeform: Shape 4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00E9E9-4953-BDAE-DFD0-7063D78ADCB4}"/>
              </a:ext>
            </a:extLst>
          </p:cNvPr>
          <p:cNvSpPr>
            <a:spLocks noGrp="1"/>
          </p:cNvSpPr>
          <p:nvPr>
            <p:ph type="title"/>
          </p:nvPr>
        </p:nvSpPr>
        <p:spPr>
          <a:xfrm>
            <a:off x="438913" y="859536"/>
            <a:ext cx="4832802" cy="1243584"/>
          </a:xfrm>
        </p:spPr>
        <p:txBody>
          <a:bodyPr>
            <a:normAutofit/>
          </a:bodyPr>
          <a:lstStyle/>
          <a:p>
            <a:r>
              <a:rPr lang="en-CA" sz="3400"/>
              <a:t>Entertainers</a:t>
            </a:r>
          </a:p>
        </p:txBody>
      </p:sp>
      <p:sp>
        <p:nvSpPr>
          <p:cNvPr id="53" name="Rectangle 5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7" name="Content Placeholder 10">
            <a:extLst>
              <a:ext uri="{FF2B5EF4-FFF2-40B4-BE49-F238E27FC236}">
                <a16:creationId xmlns:a16="http://schemas.microsoft.com/office/drawing/2014/main" id="{FA3E98DE-529F-F56F-08C8-552B8E9DFF67}"/>
              </a:ext>
            </a:extLst>
          </p:cNvPr>
          <p:cNvGraphicFramePr>
            <a:graphicFrameLocks noGrp="1"/>
          </p:cNvGraphicFramePr>
          <p:nvPr>
            <p:ph idx="1"/>
          </p:nvPr>
        </p:nvGraphicFramePr>
        <p:xfrm>
          <a:off x="438912" y="2512611"/>
          <a:ext cx="4832803" cy="3664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975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7216-97C6-7E9E-2756-85A95689ED13}"/>
              </a:ext>
            </a:extLst>
          </p:cNvPr>
          <p:cNvSpPr>
            <a:spLocks noGrp="1"/>
          </p:cNvSpPr>
          <p:nvPr>
            <p:ph type="title"/>
          </p:nvPr>
        </p:nvSpPr>
        <p:spPr>
          <a:xfrm>
            <a:off x="457201" y="412454"/>
            <a:ext cx="2381250" cy="2101850"/>
          </a:xfrm>
        </p:spPr>
        <p:txBody>
          <a:bodyPr>
            <a:normAutofit/>
          </a:bodyPr>
          <a:lstStyle/>
          <a:p>
            <a:r>
              <a:rPr lang="en-CA" sz="2800"/>
              <a:t>Entertainers (smaller screen)</a:t>
            </a:r>
          </a:p>
        </p:txBody>
      </p:sp>
      <p:sp>
        <p:nvSpPr>
          <p:cNvPr id="26" name="Rectangle 25">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02180" y="145721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3810A9F-05AC-C779-EBCA-4BCE58682711}"/>
              </a:ext>
            </a:extLst>
          </p:cNvPr>
          <p:cNvSpPr>
            <a:spLocks noGrp="1"/>
          </p:cNvSpPr>
          <p:nvPr>
            <p:ph idx="1"/>
          </p:nvPr>
        </p:nvSpPr>
        <p:spPr>
          <a:xfrm>
            <a:off x="3128772" y="412454"/>
            <a:ext cx="3272028" cy="2101850"/>
          </a:xfrm>
        </p:spPr>
        <p:txBody>
          <a:bodyPr anchor="ctr">
            <a:normAutofit/>
          </a:bodyPr>
          <a:lstStyle/>
          <a:p>
            <a:r>
              <a:rPr lang="en-CA" sz="1800"/>
              <a:t>Photos are not available for better clarity and feel.</a:t>
            </a:r>
          </a:p>
        </p:txBody>
      </p:sp>
      <p:pic>
        <p:nvPicPr>
          <p:cNvPr id="6" name="Picture 5">
            <a:extLst>
              <a:ext uri="{FF2B5EF4-FFF2-40B4-BE49-F238E27FC236}">
                <a16:creationId xmlns:a16="http://schemas.microsoft.com/office/drawing/2014/main" id="{A70709FB-73FB-5C42-5F9F-87F2E404A51F}"/>
              </a:ext>
            </a:extLst>
          </p:cNvPr>
          <p:cNvPicPr>
            <a:picLocks noChangeAspect="1"/>
          </p:cNvPicPr>
          <p:nvPr/>
        </p:nvPicPr>
        <p:blipFill rotWithShape="1">
          <a:blip r:embed="rId2"/>
          <a:srcRect r="12946" b="-1"/>
          <a:stretch/>
        </p:blipFill>
        <p:spPr>
          <a:xfrm>
            <a:off x="20" y="2959630"/>
            <a:ext cx="6400781" cy="3898370"/>
          </a:xfrm>
          <a:prstGeom prst="rect">
            <a:avLst/>
          </a:prstGeom>
        </p:spPr>
      </p:pic>
      <p:pic>
        <p:nvPicPr>
          <p:cNvPr id="5" name="Picture 4">
            <a:extLst>
              <a:ext uri="{FF2B5EF4-FFF2-40B4-BE49-F238E27FC236}">
                <a16:creationId xmlns:a16="http://schemas.microsoft.com/office/drawing/2014/main" id="{017C3BAE-E223-4090-DCAF-B91D27BF0726}"/>
              </a:ext>
            </a:extLst>
          </p:cNvPr>
          <p:cNvPicPr>
            <a:picLocks noChangeAspect="1"/>
          </p:cNvPicPr>
          <p:nvPr/>
        </p:nvPicPr>
        <p:blipFill rotWithShape="1">
          <a:blip r:embed="rId3"/>
          <a:srcRect t="14592" r="-1" b="-1"/>
          <a:stretch/>
        </p:blipFill>
        <p:spPr>
          <a:xfrm>
            <a:off x="6591299" y="1"/>
            <a:ext cx="5600701" cy="6857999"/>
          </a:xfrm>
          <a:prstGeom prst="rect">
            <a:avLst/>
          </a:prstGeom>
        </p:spPr>
      </p:pic>
    </p:spTree>
    <p:extLst>
      <p:ext uri="{BB962C8B-B14F-4D97-AF65-F5344CB8AC3E}">
        <p14:creationId xmlns:p14="http://schemas.microsoft.com/office/powerpoint/2010/main" val="39223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9EF669-C6FE-7707-B1AC-4E400B45B62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About Us and Contact</a:t>
            </a:r>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screenshot of a website&#10;&#10;Description automatically generated">
            <a:extLst>
              <a:ext uri="{FF2B5EF4-FFF2-40B4-BE49-F238E27FC236}">
                <a16:creationId xmlns:a16="http://schemas.microsoft.com/office/drawing/2014/main" id="{85BC3A88-6427-2E73-75C5-27C3C160788F}"/>
              </a:ext>
            </a:extLst>
          </p:cNvPr>
          <p:cNvPicPr>
            <a:picLocks noGrp="1" noChangeAspect="1"/>
          </p:cNvPicPr>
          <p:nvPr>
            <p:ph idx="1"/>
          </p:nvPr>
        </p:nvPicPr>
        <p:blipFill>
          <a:blip r:embed="rId2"/>
          <a:stretch>
            <a:fillRect/>
          </a:stretch>
        </p:blipFill>
        <p:spPr>
          <a:xfrm>
            <a:off x="938972" y="2139484"/>
            <a:ext cx="4489328" cy="4096512"/>
          </a:xfrm>
          <a:prstGeom prst="rect">
            <a:avLst/>
          </a:prstGeom>
        </p:spPr>
      </p:pic>
      <p:pic>
        <p:nvPicPr>
          <p:cNvPr id="7" name="Picture 6" descr="A screenshot of a contact us&#10;&#10;Description automatically generated">
            <a:extLst>
              <a:ext uri="{FF2B5EF4-FFF2-40B4-BE49-F238E27FC236}">
                <a16:creationId xmlns:a16="http://schemas.microsoft.com/office/drawing/2014/main" id="{23533BF3-BF57-769A-DC85-62006EC34F07}"/>
              </a:ext>
            </a:extLst>
          </p:cNvPr>
          <p:cNvPicPr>
            <a:picLocks noChangeAspect="1"/>
          </p:cNvPicPr>
          <p:nvPr/>
        </p:nvPicPr>
        <p:blipFill>
          <a:blip r:embed="rId3"/>
          <a:stretch>
            <a:fillRect/>
          </a:stretch>
        </p:blipFill>
        <p:spPr>
          <a:xfrm>
            <a:off x="6738830" y="2139484"/>
            <a:ext cx="4539071" cy="4096512"/>
          </a:xfrm>
          <a:prstGeom prst="rect">
            <a:avLst/>
          </a:prstGeom>
        </p:spPr>
      </p:pic>
    </p:spTree>
    <p:extLst>
      <p:ext uri="{BB962C8B-B14F-4D97-AF65-F5344CB8AC3E}">
        <p14:creationId xmlns:p14="http://schemas.microsoft.com/office/powerpoint/2010/main" val="104499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715292-CD16-ABC5-8FDB-40FE9F84119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THANKS FOR LISTENING</a:t>
            </a:r>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Graphic 6" descr="Grinning Face with No Fill">
            <a:extLst>
              <a:ext uri="{FF2B5EF4-FFF2-40B4-BE49-F238E27FC236}">
                <a16:creationId xmlns:a16="http://schemas.microsoft.com/office/drawing/2014/main" id="{1989E847-1F27-3B9F-1706-10646EE8A6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47744" y="2139484"/>
            <a:ext cx="4096512" cy="4096512"/>
          </a:xfrm>
          <a:prstGeom prst="rect">
            <a:avLst/>
          </a:prstGeom>
        </p:spPr>
      </p:pic>
    </p:spTree>
    <p:extLst>
      <p:ext uri="{BB962C8B-B14F-4D97-AF65-F5344CB8AC3E}">
        <p14:creationId xmlns:p14="http://schemas.microsoft.com/office/powerpoint/2010/main" val="127048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ouse with a sign on the front&#10;&#10;Description automatically generated">
            <a:extLst>
              <a:ext uri="{FF2B5EF4-FFF2-40B4-BE49-F238E27FC236}">
                <a16:creationId xmlns:a16="http://schemas.microsoft.com/office/drawing/2014/main" id="{DD6498EB-2C2C-8E74-4BF9-312C3CA1CD68}"/>
              </a:ext>
            </a:extLst>
          </p:cNvPr>
          <p:cNvPicPr>
            <a:picLocks noChangeAspect="1"/>
          </p:cNvPicPr>
          <p:nvPr/>
        </p:nvPicPr>
        <p:blipFill rotWithShape="1">
          <a:blip r:embed="rId2">
            <a:extLst>
              <a:ext uri="{28A0092B-C50C-407E-A947-70E740481C1C}">
                <a14:useLocalDpi xmlns:a14="http://schemas.microsoft.com/office/drawing/2010/main" val="0"/>
              </a:ext>
            </a:extLst>
          </a:blip>
          <a:srcRect l="15104" r="14498"/>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descr="A room with tables and chairs and a fireplace&#10;&#10;Description automatically generated">
            <a:extLst>
              <a:ext uri="{FF2B5EF4-FFF2-40B4-BE49-F238E27FC236}">
                <a16:creationId xmlns:a16="http://schemas.microsoft.com/office/drawing/2014/main" id="{346D8A75-563D-A240-2937-CDE123C8AE02}"/>
              </a:ext>
            </a:extLst>
          </p:cNvPr>
          <p:cNvPicPr>
            <a:picLocks noChangeAspect="1"/>
          </p:cNvPicPr>
          <p:nvPr/>
        </p:nvPicPr>
        <p:blipFill rotWithShape="1">
          <a:blip r:embed="rId3">
            <a:extLst>
              <a:ext uri="{28A0092B-C50C-407E-A947-70E740481C1C}">
                <a14:useLocalDpi xmlns:a14="http://schemas.microsoft.com/office/drawing/2010/main" val="0"/>
              </a:ext>
            </a:extLst>
          </a:blip>
          <a:srcRect l="13790" r="13793"/>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23" name="Freeform: Shape 22">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DF07EE-A707-CA88-70A1-854C407718F1}"/>
              </a:ext>
            </a:extLst>
          </p:cNvPr>
          <p:cNvSpPr>
            <a:spLocks noGrp="1"/>
          </p:cNvSpPr>
          <p:nvPr>
            <p:ph type="title"/>
          </p:nvPr>
        </p:nvSpPr>
        <p:spPr>
          <a:xfrm>
            <a:off x="445274" y="681038"/>
            <a:ext cx="2804504" cy="1325563"/>
          </a:xfrm>
        </p:spPr>
        <p:txBody>
          <a:bodyPr anchor="ctr">
            <a:normAutofit/>
          </a:bodyPr>
          <a:lstStyle/>
          <a:p>
            <a:r>
              <a:rPr lang="en-CA" sz="2800"/>
              <a:t>About Heaven Hearth</a:t>
            </a:r>
          </a:p>
        </p:txBody>
      </p:sp>
      <p:sp>
        <p:nvSpPr>
          <p:cNvPr id="27" name="Rectangle 26">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6C21E-CBE2-A341-4BD4-3749678871B2}"/>
              </a:ext>
            </a:extLst>
          </p:cNvPr>
          <p:cNvSpPr>
            <a:spLocks noGrp="1"/>
          </p:cNvSpPr>
          <p:nvPr>
            <p:ph idx="1"/>
          </p:nvPr>
        </p:nvSpPr>
        <p:spPr>
          <a:xfrm>
            <a:off x="445274" y="2258171"/>
            <a:ext cx="2804504" cy="3918792"/>
          </a:xfrm>
        </p:spPr>
        <p:txBody>
          <a:bodyPr>
            <a:normAutofit/>
          </a:bodyPr>
          <a:lstStyle/>
          <a:p>
            <a:pPr marL="0" indent="0">
              <a:lnSpc>
                <a:spcPct val="100000"/>
              </a:lnSpc>
              <a:buNone/>
            </a:pPr>
            <a:r>
              <a:rPr lang="en-US" sz="1500" b="0" i="0">
                <a:effectLst/>
                <a:latin typeface="Times New Roman" panose="02020603050405020304" pitchFamily="18" charset="0"/>
              </a:rPr>
              <a:t>Heaven Hearth is a cozy restaurant that provides good entertainment and food. Whether you are going to get your fill or just want a cozy atmosphere, Heaven Hearth is the place for you! Our restaurant thrives on quality food but also quality environment by giving the consumer the best of the best afternoon and late night entertainment thanks to our incredible animatronics created and in collaboration with agreeing companies.</a:t>
            </a:r>
            <a:endParaRPr lang="en-CA" sz="1500"/>
          </a:p>
        </p:txBody>
      </p:sp>
    </p:spTree>
    <p:extLst>
      <p:ext uri="{BB962C8B-B14F-4D97-AF65-F5344CB8AC3E}">
        <p14:creationId xmlns:p14="http://schemas.microsoft.com/office/powerpoint/2010/main" val="322859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45DA3A-0CB3-5B17-8F9F-A7C3C46C234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Scheduling</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city with trees and a river&#10;&#10;Description automatically generated">
            <a:extLst>
              <a:ext uri="{FF2B5EF4-FFF2-40B4-BE49-F238E27FC236}">
                <a16:creationId xmlns:a16="http://schemas.microsoft.com/office/drawing/2014/main" id="{12A52BCA-D923-7529-CA7F-37ECE181E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4788" y="125472"/>
            <a:ext cx="5147380" cy="3435876"/>
          </a:xfrm>
          <a:prstGeom prst="rect">
            <a:avLst/>
          </a:prstGeom>
        </p:spPr>
      </p:pic>
      <p:graphicFrame>
        <p:nvGraphicFramePr>
          <p:cNvPr id="15" name="Table 14">
            <a:extLst>
              <a:ext uri="{FF2B5EF4-FFF2-40B4-BE49-F238E27FC236}">
                <a16:creationId xmlns:a16="http://schemas.microsoft.com/office/drawing/2014/main" id="{93B7D7EA-7CDD-848F-7583-01C4BCE01ED0}"/>
              </a:ext>
            </a:extLst>
          </p:cNvPr>
          <p:cNvGraphicFramePr>
            <a:graphicFrameLocks noGrp="1"/>
          </p:cNvGraphicFramePr>
          <p:nvPr>
            <p:extLst>
              <p:ext uri="{D42A27DB-BD31-4B8C-83A1-F6EECF244321}">
                <p14:modId xmlns:p14="http://schemas.microsoft.com/office/powerpoint/2010/main" val="631710309"/>
              </p:ext>
            </p:extLst>
          </p:nvPr>
        </p:nvGraphicFramePr>
        <p:xfrm>
          <a:off x="5584788" y="3792865"/>
          <a:ext cx="5194470" cy="2926080"/>
        </p:xfrm>
        <a:graphic>
          <a:graphicData uri="http://schemas.openxmlformats.org/drawingml/2006/table">
            <a:tbl>
              <a:tblPr firstRow="1" bandRow="1">
                <a:tableStyleId>{5C22544A-7EE6-4342-B048-85BDC9FD1C3A}</a:tableStyleId>
              </a:tblPr>
              <a:tblGrid>
                <a:gridCol w="2597235">
                  <a:extLst>
                    <a:ext uri="{9D8B030D-6E8A-4147-A177-3AD203B41FA5}">
                      <a16:colId xmlns:a16="http://schemas.microsoft.com/office/drawing/2014/main" val="2952321748"/>
                    </a:ext>
                  </a:extLst>
                </a:gridCol>
                <a:gridCol w="2597235">
                  <a:extLst>
                    <a:ext uri="{9D8B030D-6E8A-4147-A177-3AD203B41FA5}">
                      <a16:colId xmlns:a16="http://schemas.microsoft.com/office/drawing/2014/main" val="3999205258"/>
                    </a:ext>
                  </a:extLst>
                </a:gridCol>
              </a:tblGrid>
              <a:tr h="124875">
                <a:tc>
                  <a:txBody>
                    <a:bodyPr/>
                    <a:lstStyle/>
                    <a:p>
                      <a:pPr algn="ctr"/>
                      <a:r>
                        <a:rPr lang="en-CA" dirty="0">
                          <a:solidFill>
                            <a:schemeClr val="tx2"/>
                          </a:solidFill>
                        </a:rPr>
                        <a:t>Days</a:t>
                      </a:r>
                    </a:p>
                  </a:txBody>
                  <a:tcPr/>
                </a:tc>
                <a:tc>
                  <a:txBody>
                    <a:bodyPr/>
                    <a:lstStyle/>
                    <a:p>
                      <a:pPr algn="ctr"/>
                      <a:r>
                        <a:rPr lang="en-CA" dirty="0">
                          <a:solidFill>
                            <a:schemeClr val="tx2"/>
                          </a:solidFill>
                        </a:rPr>
                        <a:t>Time</a:t>
                      </a:r>
                    </a:p>
                  </a:txBody>
                  <a:tcPr/>
                </a:tc>
                <a:extLst>
                  <a:ext uri="{0D108BD9-81ED-4DB2-BD59-A6C34878D82A}">
                    <a16:rowId xmlns:a16="http://schemas.microsoft.com/office/drawing/2014/main" val="362574298"/>
                  </a:ext>
                </a:extLst>
              </a:tr>
              <a:tr h="124875">
                <a:tc>
                  <a:txBody>
                    <a:bodyPr/>
                    <a:lstStyle/>
                    <a:p>
                      <a:pPr algn="ctr"/>
                      <a:r>
                        <a:rPr lang="en-CA" dirty="0"/>
                        <a:t>Monday</a:t>
                      </a:r>
                    </a:p>
                  </a:txBody>
                  <a:tcPr/>
                </a:tc>
                <a:tc>
                  <a:txBody>
                    <a:bodyPr/>
                    <a:lstStyle/>
                    <a:p>
                      <a:pPr algn="ctr"/>
                      <a:r>
                        <a:rPr lang="en-CA" dirty="0"/>
                        <a:t>Closed</a:t>
                      </a:r>
                    </a:p>
                  </a:txBody>
                  <a:tcPr/>
                </a:tc>
                <a:extLst>
                  <a:ext uri="{0D108BD9-81ED-4DB2-BD59-A6C34878D82A}">
                    <a16:rowId xmlns:a16="http://schemas.microsoft.com/office/drawing/2014/main" val="1276633379"/>
                  </a:ext>
                </a:extLst>
              </a:tr>
              <a:tr h="124875">
                <a:tc>
                  <a:txBody>
                    <a:bodyPr/>
                    <a:lstStyle/>
                    <a:p>
                      <a:pPr algn="ctr"/>
                      <a:r>
                        <a:rPr lang="en-CA" dirty="0"/>
                        <a:t>Tuesday</a:t>
                      </a:r>
                    </a:p>
                  </a:txBody>
                  <a:tcPr/>
                </a:tc>
                <a:tc>
                  <a:txBody>
                    <a:bodyPr/>
                    <a:lstStyle/>
                    <a:p>
                      <a:pPr algn="ctr"/>
                      <a:r>
                        <a:rPr lang="en-CA" dirty="0"/>
                        <a:t>8AM – 5PM</a:t>
                      </a:r>
                    </a:p>
                  </a:txBody>
                  <a:tcPr/>
                </a:tc>
                <a:extLst>
                  <a:ext uri="{0D108BD9-81ED-4DB2-BD59-A6C34878D82A}">
                    <a16:rowId xmlns:a16="http://schemas.microsoft.com/office/drawing/2014/main" val="4083415588"/>
                  </a:ext>
                </a:extLst>
              </a:tr>
              <a:tr h="124875">
                <a:tc>
                  <a:txBody>
                    <a:bodyPr/>
                    <a:lstStyle/>
                    <a:p>
                      <a:pPr algn="ctr"/>
                      <a:r>
                        <a:rPr lang="en-CA" dirty="0"/>
                        <a:t>Wednesday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5PM</a:t>
                      </a:r>
                    </a:p>
                  </a:txBody>
                  <a:tcPr/>
                </a:tc>
                <a:extLst>
                  <a:ext uri="{0D108BD9-81ED-4DB2-BD59-A6C34878D82A}">
                    <a16:rowId xmlns:a16="http://schemas.microsoft.com/office/drawing/2014/main" val="1040784460"/>
                  </a:ext>
                </a:extLst>
              </a:tr>
              <a:tr h="124875">
                <a:tc>
                  <a:txBody>
                    <a:bodyPr/>
                    <a:lstStyle/>
                    <a:p>
                      <a:pPr algn="ctr"/>
                      <a:r>
                        <a:rPr lang="en-CA" dirty="0"/>
                        <a:t>Thursday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10PM</a:t>
                      </a:r>
                    </a:p>
                  </a:txBody>
                  <a:tcPr/>
                </a:tc>
                <a:extLst>
                  <a:ext uri="{0D108BD9-81ED-4DB2-BD59-A6C34878D82A}">
                    <a16:rowId xmlns:a16="http://schemas.microsoft.com/office/drawing/2014/main" val="2782535951"/>
                  </a:ext>
                </a:extLst>
              </a:tr>
              <a:tr h="124875">
                <a:tc>
                  <a:txBody>
                    <a:bodyPr/>
                    <a:lstStyle/>
                    <a:p>
                      <a:pPr algn="ctr"/>
                      <a:r>
                        <a:rPr lang="en-CA" dirty="0"/>
                        <a:t>Friday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121342013"/>
                  </a:ext>
                </a:extLst>
              </a:tr>
              <a:tr h="124875">
                <a:tc>
                  <a:txBody>
                    <a:bodyPr/>
                    <a:lstStyle/>
                    <a:p>
                      <a:pPr algn="ctr"/>
                      <a:r>
                        <a:rPr lang="en-CA" dirty="0"/>
                        <a:t>Saturday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1216921489"/>
                  </a:ext>
                </a:extLst>
              </a:tr>
              <a:tr h="124875">
                <a:tc>
                  <a:txBody>
                    <a:bodyPr/>
                    <a:lstStyle/>
                    <a:p>
                      <a:pPr algn="ctr"/>
                      <a:r>
                        <a:rPr lang="en-CA" dirty="0"/>
                        <a:t>Sunday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8AM – 12PM</a:t>
                      </a:r>
                    </a:p>
                  </a:txBody>
                  <a:tcPr/>
                </a:tc>
                <a:extLst>
                  <a:ext uri="{0D108BD9-81ED-4DB2-BD59-A6C34878D82A}">
                    <a16:rowId xmlns:a16="http://schemas.microsoft.com/office/drawing/2014/main" val="2287665890"/>
                  </a:ext>
                </a:extLst>
              </a:tr>
            </a:tbl>
          </a:graphicData>
        </a:graphic>
      </p:graphicFrame>
    </p:spTree>
    <p:extLst>
      <p:ext uri="{BB962C8B-B14F-4D97-AF65-F5344CB8AC3E}">
        <p14:creationId xmlns:p14="http://schemas.microsoft.com/office/powerpoint/2010/main" val="142241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late of fried chicken strips and sauces&#10;&#10;Description automatically generated">
            <a:extLst>
              <a:ext uri="{FF2B5EF4-FFF2-40B4-BE49-F238E27FC236}">
                <a16:creationId xmlns:a16="http://schemas.microsoft.com/office/drawing/2014/main" id="{B402A0B0-09B8-D93E-9BA4-A4D72CCECCDE}"/>
              </a:ext>
            </a:extLst>
          </p:cNvPr>
          <p:cNvPicPr>
            <a:picLocks noChangeAspect="1"/>
          </p:cNvPicPr>
          <p:nvPr/>
        </p:nvPicPr>
        <p:blipFill rotWithShape="1">
          <a:blip r:embed="rId2">
            <a:extLst>
              <a:ext uri="{28A0092B-C50C-407E-A947-70E740481C1C}">
                <a14:useLocalDpi xmlns:a14="http://schemas.microsoft.com/office/drawing/2010/main" val="0"/>
              </a:ext>
            </a:extLst>
          </a:blip>
          <a:srcRect t="21107" r="-2" b="10578"/>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late of food on a table&#10;&#10;Description automatically generated">
            <a:extLst>
              <a:ext uri="{FF2B5EF4-FFF2-40B4-BE49-F238E27FC236}">
                <a16:creationId xmlns:a16="http://schemas.microsoft.com/office/drawing/2014/main" id="{EA609DCF-645F-14D9-B552-9E39FE1C0D1D}"/>
              </a:ext>
            </a:extLst>
          </p:cNvPr>
          <p:cNvPicPr>
            <a:picLocks noChangeAspect="1"/>
          </p:cNvPicPr>
          <p:nvPr/>
        </p:nvPicPr>
        <p:blipFill rotWithShape="1">
          <a:blip r:embed="rId3">
            <a:extLst>
              <a:ext uri="{28A0092B-C50C-407E-A947-70E740481C1C}">
                <a14:useLocalDpi xmlns:a14="http://schemas.microsoft.com/office/drawing/2010/main" val="0"/>
              </a:ext>
            </a:extLst>
          </a:blip>
          <a:srcRect l="10786" r="3792" b="1"/>
          <a:stretch/>
        </p:blipFill>
        <p:spPr>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p:spPr>
      </p:pic>
      <p:pic>
        <p:nvPicPr>
          <p:cNvPr id="5" name="Content Placeholder 4" descr="A croissant sandwich with bacon and guacamole&#10;&#10;Description automatically generated">
            <a:extLst>
              <a:ext uri="{FF2B5EF4-FFF2-40B4-BE49-F238E27FC236}">
                <a16:creationId xmlns:a16="http://schemas.microsoft.com/office/drawing/2014/main" id="{2F27B4AD-0C10-A2EF-18D6-0A311E8CC52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1735" r="2" b="9206"/>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4" name="Freeform: Shape 23">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BA76BB-32CD-1406-722E-7E7E3CDCB861}"/>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a:t>Menu</a:t>
            </a:r>
          </a:p>
        </p:txBody>
      </p:sp>
      <p:sp>
        <p:nvSpPr>
          <p:cNvPr id="28" name="Rectangle 27">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late of fried shrimp&#10;&#10;Description automatically generated">
            <a:extLst>
              <a:ext uri="{FF2B5EF4-FFF2-40B4-BE49-F238E27FC236}">
                <a16:creationId xmlns:a16="http://schemas.microsoft.com/office/drawing/2014/main" id="{DD8DD9D7-9CBD-C43E-298A-EC9EBE6DA1A1}"/>
              </a:ext>
            </a:extLst>
          </p:cNvPr>
          <p:cNvPicPr>
            <a:picLocks noChangeAspect="1"/>
          </p:cNvPicPr>
          <p:nvPr/>
        </p:nvPicPr>
        <p:blipFill rotWithShape="1">
          <a:blip r:embed="rId5">
            <a:extLst>
              <a:ext uri="{28A0092B-C50C-407E-A947-70E740481C1C}">
                <a14:useLocalDpi xmlns:a14="http://schemas.microsoft.com/office/drawing/2010/main" val="0"/>
              </a:ext>
            </a:extLst>
          </a:blip>
          <a:srcRect t="15029" b="6717"/>
          <a:stretch/>
        </p:blipFill>
        <p:spPr>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sp>
        <p:nvSpPr>
          <p:cNvPr id="30" name="Rectangle 29">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E570863-E28D-C94E-5AC4-E9F62617AB5F}"/>
              </a:ext>
            </a:extLst>
          </p:cNvPr>
          <p:cNvSpPr txBox="1"/>
          <p:nvPr/>
        </p:nvSpPr>
        <p:spPr>
          <a:xfrm>
            <a:off x="438912" y="4544568"/>
            <a:ext cx="3414966" cy="2308324"/>
          </a:xfrm>
          <a:prstGeom prst="rect">
            <a:avLst/>
          </a:prstGeom>
          <a:noFill/>
        </p:spPr>
        <p:txBody>
          <a:bodyPr wrap="square" rtlCol="0">
            <a:spAutoFit/>
          </a:bodyPr>
          <a:lstStyle/>
          <a:p>
            <a:r>
              <a:rPr lang="en-CA" dirty="0"/>
              <a:t>Separated in 7 groups:</a:t>
            </a:r>
          </a:p>
          <a:p>
            <a:pPr marL="285750" indent="-285750">
              <a:buFont typeface="Arial" panose="020B0604020202020204" pitchFamily="34" charset="0"/>
              <a:buChar char="•"/>
            </a:pPr>
            <a:r>
              <a:rPr lang="en-CA" dirty="0"/>
              <a:t>Specials</a:t>
            </a:r>
          </a:p>
          <a:p>
            <a:pPr marL="285750" indent="-285750">
              <a:buFont typeface="Arial" panose="020B0604020202020204" pitchFamily="34" charset="0"/>
              <a:buChar char="•"/>
            </a:pPr>
            <a:r>
              <a:rPr lang="en-CA" dirty="0"/>
              <a:t>Breakfast</a:t>
            </a:r>
          </a:p>
          <a:p>
            <a:pPr marL="285750" indent="-285750">
              <a:buFont typeface="Arial" panose="020B0604020202020204" pitchFamily="34" charset="0"/>
              <a:buChar char="•"/>
            </a:pPr>
            <a:r>
              <a:rPr lang="en-CA" dirty="0"/>
              <a:t>Dinner</a:t>
            </a:r>
          </a:p>
          <a:p>
            <a:pPr marL="285750" indent="-285750">
              <a:buFont typeface="Arial" panose="020B0604020202020204" pitchFamily="34" charset="0"/>
              <a:buChar char="•"/>
            </a:pPr>
            <a:r>
              <a:rPr lang="en-CA" dirty="0"/>
              <a:t>Supper</a:t>
            </a:r>
          </a:p>
          <a:p>
            <a:pPr marL="285750" indent="-285750">
              <a:buFont typeface="Arial" panose="020B0604020202020204" pitchFamily="34" charset="0"/>
              <a:buChar char="•"/>
            </a:pPr>
            <a:r>
              <a:rPr lang="en-CA" dirty="0"/>
              <a:t>Kids Menu</a:t>
            </a:r>
          </a:p>
          <a:p>
            <a:pPr marL="285750" indent="-285750">
              <a:buFont typeface="Arial" panose="020B0604020202020204" pitchFamily="34" charset="0"/>
              <a:buChar char="•"/>
            </a:pPr>
            <a:r>
              <a:rPr lang="en-CA" dirty="0"/>
              <a:t>Drinks</a:t>
            </a:r>
          </a:p>
          <a:p>
            <a:pPr marL="285750" indent="-285750">
              <a:buFont typeface="Arial" panose="020B0604020202020204" pitchFamily="34" charset="0"/>
              <a:buChar char="•"/>
            </a:pPr>
            <a:r>
              <a:rPr lang="en-CA" dirty="0"/>
              <a:t>Desserts</a:t>
            </a:r>
          </a:p>
        </p:txBody>
      </p:sp>
    </p:spTree>
    <p:extLst>
      <p:ext uri="{BB962C8B-B14F-4D97-AF65-F5344CB8AC3E}">
        <p14:creationId xmlns:p14="http://schemas.microsoft.com/office/powerpoint/2010/main" val="292052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F3499-AD26-5A6D-48C9-58F3BBD6FA3D}"/>
              </a:ext>
            </a:extLst>
          </p:cNvPr>
          <p:cNvSpPr>
            <a:spLocks noGrp="1"/>
          </p:cNvSpPr>
          <p:nvPr>
            <p:ph type="title"/>
          </p:nvPr>
        </p:nvSpPr>
        <p:spPr>
          <a:xfrm>
            <a:off x="841248" y="685800"/>
            <a:ext cx="10506456" cy="1157005"/>
          </a:xfrm>
        </p:spPr>
        <p:txBody>
          <a:bodyPr anchor="b">
            <a:normAutofit/>
          </a:bodyPr>
          <a:lstStyle/>
          <a:p>
            <a:r>
              <a:rPr lang="en-CA" sz="4800"/>
              <a:t>Reservations</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42B92A9B-6573-1C17-BCA6-4F4E0F27A70B}"/>
              </a:ext>
            </a:extLst>
          </p:cNvPr>
          <p:cNvGraphicFramePr>
            <a:graphicFrameLocks/>
          </p:cNvGraphicFramePr>
          <p:nvPr>
            <p:extLst>
              <p:ext uri="{D42A27DB-BD31-4B8C-83A1-F6EECF244321}">
                <p14:modId xmlns:p14="http://schemas.microsoft.com/office/powerpoint/2010/main" val="880237539"/>
              </p:ext>
            </p:extLst>
          </p:nvPr>
        </p:nvGraphicFramePr>
        <p:xfrm>
          <a:off x="838200" y="3209716"/>
          <a:ext cx="4402472" cy="1849120"/>
        </p:xfrm>
        <a:graphic>
          <a:graphicData uri="http://schemas.openxmlformats.org/drawingml/2006/table">
            <a:tbl>
              <a:tblPr firstRow="1" bandRow="1">
                <a:tableStyleId>{5C22544A-7EE6-4342-B048-85BDC9FD1C3A}</a:tableStyleId>
              </a:tblPr>
              <a:tblGrid>
                <a:gridCol w="2201236">
                  <a:extLst>
                    <a:ext uri="{9D8B030D-6E8A-4147-A177-3AD203B41FA5}">
                      <a16:colId xmlns:a16="http://schemas.microsoft.com/office/drawing/2014/main" val="2264068248"/>
                    </a:ext>
                  </a:extLst>
                </a:gridCol>
                <a:gridCol w="2201236">
                  <a:extLst>
                    <a:ext uri="{9D8B030D-6E8A-4147-A177-3AD203B41FA5}">
                      <a16:colId xmlns:a16="http://schemas.microsoft.com/office/drawing/2014/main" val="998786554"/>
                    </a:ext>
                  </a:extLst>
                </a:gridCol>
              </a:tblGrid>
              <a:tr h="0">
                <a:tc>
                  <a:txBody>
                    <a:bodyPr/>
                    <a:lstStyle/>
                    <a:p>
                      <a:pPr algn="ctr"/>
                      <a:r>
                        <a:rPr lang="en-CA" dirty="0">
                          <a:solidFill>
                            <a:schemeClr val="tx2"/>
                          </a:solidFill>
                        </a:rPr>
                        <a:t>Number People</a:t>
                      </a:r>
                    </a:p>
                  </a:txBody>
                  <a:tcPr/>
                </a:tc>
                <a:tc>
                  <a:txBody>
                    <a:bodyPr/>
                    <a:lstStyle/>
                    <a:p>
                      <a:pPr algn="ctr"/>
                      <a:r>
                        <a:rPr lang="en-CA" dirty="0">
                          <a:solidFill>
                            <a:schemeClr val="tx2"/>
                          </a:solidFill>
                        </a:rPr>
                        <a:t>Prices</a:t>
                      </a:r>
                    </a:p>
                  </a:txBody>
                  <a:tcPr/>
                </a:tc>
                <a:extLst>
                  <a:ext uri="{0D108BD9-81ED-4DB2-BD59-A6C34878D82A}">
                    <a16:rowId xmlns:a16="http://schemas.microsoft.com/office/drawing/2014/main" val="1312479801"/>
                  </a:ext>
                </a:extLst>
              </a:tr>
              <a:tr h="370840">
                <a:tc>
                  <a:txBody>
                    <a:bodyPr/>
                    <a:lstStyle/>
                    <a:p>
                      <a:pPr algn="ctr"/>
                      <a:r>
                        <a:rPr lang="en-CA" dirty="0"/>
                        <a:t>1-2</a:t>
                      </a:r>
                    </a:p>
                  </a:txBody>
                  <a:tcPr/>
                </a:tc>
                <a:tc>
                  <a:txBody>
                    <a:bodyPr/>
                    <a:lstStyle/>
                    <a:p>
                      <a:pPr algn="ctr"/>
                      <a:r>
                        <a:rPr lang="en-CA" dirty="0"/>
                        <a:t>15$</a:t>
                      </a:r>
                    </a:p>
                  </a:txBody>
                  <a:tcPr/>
                </a:tc>
                <a:extLst>
                  <a:ext uri="{0D108BD9-81ED-4DB2-BD59-A6C34878D82A}">
                    <a16:rowId xmlns:a16="http://schemas.microsoft.com/office/drawing/2014/main" val="2945264413"/>
                  </a:ext>
                </a:extLst>
              </a:tr>
              <a:tr h="370840">
                <a:tc>
                  <a:txBody>
                    <a:bodyPr/>
                    <a:lstStyle/>
                    <a:p>
                      <a:pPr algn="ctr"/>
                      <a:r>
                        <a:rPr lang="en-CA" dirty="0"/>
                        <a:t>3-5</a:t>
                      </a:r>
                    </a:p>
                  </a:txBody>
                  <a:tcPr/>
                </a:tc>
                <a:tc>
                  <a:txBody>
                    <a:bodyPr/>
                    <a:lstStyle/>
                    <a:p>
                      <a:pPr algn="ctr"/>
                      <a:r>
                        <a:rPr lang="en-CA" dirty="0"/>
                        <a:t>20$</a:t>
                      </a:r>
                    </a:p>
                  </a:txBody>
                  <a:tcPr/>
                </a:tc>
                <a:extLst>
                  <a:ext uri="{0D108BD9-81ED-4DB2-BD59-A6C34878D82A}">
                    <a16:rowId xmlns:a16="http://schemas.microsoft.com/office/drawing/2014/main" val="3872926345"/>
                  </a:ext>
                </a:extLst>
              </a:tr>
              <a:tr h="370840">
                <a:tc>
                  <a:txBody>
                    <a:bodyPr/>
                    <a:lstStyle/>
                    <a:p>
                      <a:pPr algn="ctr"/>
                      <a:r>
                        <a:rPr lang="en-CA" dirty="0"/>
                        <a:t>6-10</a:t>
                      </a:r>
                    </a:p>
                  </a:txBody>
                  <a:tcPr/>
                </a:tc>
                <a:tc>
                  <a:txBody>
                    <a:bodyPr/>
                    <a:lstStyle/>
                    <a:p>
                      <a:pPr algn="ctr"/>
                      <a:r>
                        <a:rPr lang="en-CA" dirty="0"/>
                        <a:t>45$</a:t>
                      </a:r>
                    </a:p>
                  </a:txBody>
                  <a:tcPr/>
                </a:tc>
                <a:extLst>
                  <a:ext uri="{0D108BD9-81ED-4DB2-BD59-A6C34878D82A}">
                    <a16:rowId xmlns:a16="http://schemas.microsoft.com/office/drawing/2014/main" val="4101654358"/>
                  </a:ext>
                </a:extLst>
              </a:tr>
              <a:tr h="370840">
                <a:tc>
                  <a:txBody>
                    <a:bodyPr/>
                    <a:lstStyle/>
                    <a:p>
                      <a:pPr algn="ctr"/>
                      <a:r>
                        <a:rPr lang="en-CA" dirty="0"/>
                        <a:t>11+</a:t>
                      </a:r>
                    </a:p>
                  </a:txBody>
                  <a:tcPr/>
                </a:tc>
                <a:tc>
                  <a:txBody>
                    <a:bodyPr/>
                    <a:lstStyle/>
                    <a:p>
                      <a:pPr algn="ctr"/>
                      <a:r>
                        <a:rPr lang="en-CA" dirty="0"/>
                        <a:t>65$</a:t>
                      </a:r>
                    </a:p>
                  </a:txBody>
                  <a:tcPr/>
                </a:tc>
                <a:extLst>
                  <a:ext uri="{0D108BD9-81ED-4DB2-BD59-A6C34878D82A}">
                    <a16:rowId xmlns:a16="http://schemas.microsoft.com/office/drawing/2014/main" val="211700937"/>
                  </a:ext>
                </a:extLst>
              </a:tr>
            </a:tbl>
          </a:graphicData>
        </a:graphic>
      </p:graphicFrame>
      <p:graphicFrame>
        <p:nvGraphicFramePr>
          <p:cNvPr id="5" name="Content Placeholder 3">
            <a:extLst>
              <a:ext uri="{FF2B5EF4-FFF2-40B4-BE49-F238E27FC236}">
                <a16:creationId xmlns:a16="http://schemas.microsoft.com/office/drawing/2014/main" id="{876AA28B-3B5A-D79A-302A-609B460E39A5}"/>
              </a:ext>
            </a:extLst>
          </p:cNvPr>
          <p:cNvGraphicFramePr>
            <a:graphicFrameLocks/>
          </p:cNvGraphicFramePr>
          <p:nvPr>
            <p:extLst>
              <p:ext uri="{D42A27DB-BD31-4B8C-83A1-F6EECF244321}">
                <p14:modId xmlns:p14="http://schemas.microsoft.com/office/powerpoint/2010/main" val="77298075"/>
              </p:ext>
            </p:extLst>
          </p:nvPr>
        </p:nvGraphicFramePr>
        <p:xfrm>
          <a:off x="6468635" y="3209716"/>
          <a:ext cx="4402472" cy="1849120"/>
        </p:xfrm>
        <a:graphic>
          <a:graphicData uri="http://schemas.openxmlformats.org/drawingml/2006/table">
            <a:tbl>
              <a:tblPr firstRow="1" bandRow="1">
                <a:tableStyleId>{5C22544A-7EE6-4342-B048-85BDC9FD1C3A}</a:tableStyleId>
              </a:tblPr>
              <a:tblGrid>
                <a:gridCol w="2201236">
                  <a:extLst>
                    <a:ext uri="{9D8B030D-6E8A-4147-A177-3AD203B41FA5}">
                      <a16:colId xmlns:a16="http://schemas.microsoft.com/office/drawing/2014/main" val="2264068248"/>
                    </a:ext>
                  </a:extLst>
                </a:gridCol>
                <a:gridCol w="2201236">
                  <a:extLst>
                    <a:ext uri="{9D8B030D-6E8A-4147-A177-3AD203B41FA5}">
                      <a16:colId xmlns:a16="http://schemas.microsoft.com/office/drawing/2014/main" val="998786554"/>
                    </a:ext>
                  </a:extLst>
                </a:gridCol>
              </a:tblGrid>
              <a:tr h="0">
                <a:tc>
                  <a:txBody>
                    <a:bodyPr/>
                    <a:lstStyle/>
                    <a:p>
                      <a:pPr algn="ctr"/>
                      <a:r>
                        <a:rPr lang="en-CA" dirty="0">
                          <a:solidFill>
                            <a:schemeClr val="tx2"/>
                          </a:solidFill>
                        </a:rPr>
                        <a:t>Types of Seats</a:t>
                      </a:r>
                    </a:p>
                  </a:txBody>
                  <a:tcPr/>
                </a:tc>
                <a:tc>
                  <a:txBody>
                    <a:bodyPr/>
                    <a:lstStyle/>
                    <a:p>
                      <a:pPr algn="ctr"/>
                      <a:r>
                        <a:rPr lang="en-CA" dirty="0">
                          <a:solidFill>
                            <a:schemeClr val="tx2"/>
                          </a:solidFill>
                        </a:rPr>
                        <a:t>Prices</a:t>
                      </a:r>
                    </a:p>
                  </a:txBody>
                  <a:tcPr/>
                </a:tc>
                <a:extLst>
                  <a:ext uri="{0D108BD9-81ED-4DB2-BD59-A6C34878D82A}">
                    <a16:rowId xmlns:a16="http://schemas.microsoft.com/office/drawing/2014/main" val="1312479801"/>
                  </a:ext>
                </a:extLst>
              </a:tr>
              <a:tr h="370840">
                <a:tc>
                  <a:txBody>
                    <a:bodyPr/>
                    <a:lstStyle/>
                    <a:p>
                      <a:pPr algn="ctr"/>
                      <a:r>
                        <a:rPr lang="en-CA" dirty="0"/>
                        <a:t>1-2</a:t>
                      </a:r>
                    </a:p>
                  </a:txBody>
                  <a:tcPr/>
                </a:tc>
                <a:tc>
                  <a:txBody>
                    <a:bodyPr/>
                    <a:lstStyle/>
                    <a:p>
                      <a:pPr algn="ctr"/>
                      <a:r>
                        <a:rPr lang="en-CA" dirty="0"/>
                        <a:t>No fee</a:t>
                      </a:r>
                    </a:p>
                  </a:txBody>
                  <a:tcPr/>
                </a:tc>
                <a:extLst>
                  <a:ext uri="{0D108BD9-81ED-4DB2-BD59-A6C34878D82A}">
                    <a16:rowId xmlns:a16="http://schemas.microsoft.com/office/drawing/2014/main" val="2945264413"/>
                  </a:ext>
                </a:extLst>
              </a:tr>
              <a:tr h="370840">
                <a:tc>
                  <a:txBody>
                    <a:bodyPr/>
                    <a:lstStyle/>
                    <a:p>
                      <a:pPr algn="ctr"/>
                      <a:r>
                        <a:rPr lang="en-CA" dirty="0"/>
                        <a:t>3-5</a:t>
                      </a:r>
                    </a:p>
                  </a:txBody>
                  <a:tcPr/>
                </a:tc>
                <a:tc>
                  <a:txBody>
                    <a:bodyPr/>
                    <a:lstStyle/>
                    <a:p>
                      <a:pPr algn="ctr"/>
                      <a:r>
                        <a:rPr lang="en-CA" dirty="0"/>
                        <a:t>15$</a:t>
                      </a:r>
                    </a:p>
                  </a:txBody>
                  <a:tcPr/>
                </a:tc>
                <a:extLst>
                  <a:ext uri="{0D108BD9-81ED-4DB2-BD59-A6C34878D82A}">
                    <a16:rowId xmlns:a16="http://schemas.microsoft.com/office/drawing/2014/main" val="3872926345"/>
                  </a:ext>
                </a:extLst>
              </a:tr>
              <a:tr h="370840">
                <a:tc>
                  <a:txBody>
                    <a:bodyPr/>
                    <a:lstStyle/>
                    <a:p>
                      <a:pPr algn="ctr"/>
                      <a:r>
                        <a:rPr lang="en-CA" dirty="0"/>
                        <a:t>6-10</a:t>
                      </a:r>
                    </a:p>
                  </a:txBody>
                  <a:tcPr/>
                </a:tc>
                <a:tc>
                  <a:txBody>
                    <a:bodyPr/>
                    <a:lstStyle/>
                    <a:p>
                      <a:pPr algn="ctr"/>
                      <a:r>
                        <a:rPr lang="en-CA" dirty="0"/>
                        <a:t>45$</a:t>
                      </a:r>
                    </a:p>
                  </a:txBody>
                  <a:tcPr/>
                </a:tc>
                <a:extLst>
                  <a:ext uri="{0D108BD9-81ED-4DB2-BD59-A6C34878D82A}">
                    <a16:rowId xmlns:a16="http://schemas.microsoft.com/office/drawing/2014/main" val="4101654358"/>
                  </a:ext>
                </a:extLst>
              </a:tr>
              <a:tr h="370840">
                <a:tc>
                  <a:txBody>
                    <a:bodyPr/>
                    <a:lstStyle/>
                    <a:p>
                      <a:pPr algn="ctr"/>
                      <a:r>
                        <a:rPr lang="en-CA" dirty="0"/>
                        <a:t>11+</a:t>
                      </a:r>
                    </a:p>
                  </a:txBody>
                  <a:tcPr/>
                </a:tc>
                <a:tc>
                  <a:txBody>
                    <a:bodyPr/>
                    <a:lstStyle/>
                    <a:p>
                      <a:pPr algn="ctr"/>
                      <a:r>
                        <a:rPr lang="en-CA" dirty="0"/>
                        <a:t>65$</a:t>
                      </a:r>
                    </a:p>
                  </a:txBody>
                  <a:tcPr/>
                </a:tc>
                <a:extLst>
                  <a:ext uri="{0D108BD9-81ED-4DB2-BD59-A6C34878D82A}">
                    <a16:rowId xmlns:a16="http://schemas.microsoft.com/office/drawing/2014/main" val="211700937"/>
                  </a:ext>
                </a:extLst>
              </a:tr>
            </a:tbl>
          </a:graphicData>
        </a:graphic>
      </p:graphicFrame>
    </p:spTree>
    <p:extLst>
      <p:ext uri="{BB962C8B-B14F-4D97-AF65-F5344CB8AC3E}">
        <p14:creationId xmlns:p14="http://schemas.microsoft.com/office/powerpoint/2010/main" val="326789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CB80BE-F8BE-1DCC-CE46-BE515D7D1A57}"/>
              </a:ext>
            </a:extLst>
          </p:cNvPr>
          <p:cNvSpPr>
            <a:spLocks noGrp="1"/>
          </p:cNvSpPr>
          <p:nvPr>
            <p:ph type="title"/>
          </p:nvPr>
        </p:nvSpPr>
        <p:spPr>
          <a:xfrm>
            <a:off x="618424" y="510047"/>
            <a:ext cx="3760882" cy="1645920"/>
          </a:xfrm>
        </p:spPr>
        <p:txBody>
          <a:bodyPr>
            <a:normAutofit/>
          </a:bodyPr>
          <a:lstStyle/>
          <a:p>
            <a:r>
              <a:rPr lang="en-CA" sz="3200" dirty="0"/>
              <a:t>Entertainers</a:t>
            </a:r>
            <a:r>
              <a:rPr lang="en-CA" sz="2800" dirty="0"/>
              <a:t>: </a:t>
            </a:r>
            <a:r>
              <a:rPr lang="en-CA" sz="2400" dirty="0"/>
              <a:t>Creators of atmosphere</a:t>
            </a:r>
            <a:endParaRPr lang="en-CA" sz="2800" dirty="0"/>
          </a:p>
        </p:txBody>
      </p:sp>
      <p:sp>
        <p:nvSpPr>
          <p:cNvPr id="20" name="Rectangle 1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A90A737-F1F8-8DA6-FDB1-76CBE481C167}"/>
              </a:ext>
            </a:extLst>
          </p:cNvPr>
          <p:cNvSpPr>
            <a:spLocks noGrp="1"/>
          </p:cNvSpPr>
          <p:nvPr>
            <p:ph idx="1"/>
          </p:nvPr>
        </p:nvSpPr>
        <p:spPr>
          <a:xfrm>
            <a:off x="4581144" y="510047"/>
            <a:ext cx="6858000" cy="1645920"/>
          </a:xfrm>
        </p:spPr>
        <p:txBody>
          <a:bodyPr anchor="ctr">
            <a:normAutofit/>
          </a:bodyPr>
          <a:lstStyle/>
          <a:p>
            <a:r>
              <a:rPr lang="en-US" sz="1800" dirty="0"/>
              <a:t>Purpose: To bring atmosphere to the restaurant!</a:t>
            </a:r>
          </a:p>
          <a:p>
            <a:r>
              <a:rPr lang="en-US" sz="1800" dirty="0"/>
              <a:t>Entertainers: Animatronic-based (similar to a robot)</a:t>
            </a:r>
          </a:p>
          <a:p>
            <a:r>
              <a:rPr lang="en-US" sz="1800" dirty="0"/>
              <a:t>Name: Jigglypuff, Freddy </a:t>
            </a:r>
            <a:r>
              <a:rPr lang="en-US" sz="1800" dirty="0" err="1"/>
              <a:t>Fazbear</a:t>
            </a:r>
            <a:r>
              <a:rPr lang="en-US" sz="1800" dirty="0"/>
              <a:t>, </a:t>
            </a:r>
            <a:r>
              <a:rPr lang="en-US" sz="1800" dirty="0" err="1"/>
              <a:t>Kass</a:t>
            </a:r>
            <a:r>
              <a:rPr lang="en-US" sz="1800" dirty="0"/>
              <a:t> all bring something different to the atmosphere</a:t>
            </a:r>
          </a:p>
        </p:txBody>
      </p:sp>
      <p:pic>
        <p:nvPicPr>
          <p:cNvPr id="7" name="Picture 6" descr="Cartoon of a pink cat holding a microphone&#10;&#10;Description automatically generated">
            <a:extLst>
              <a:ext uri="{FF2B5EF4-FFF2-40B4-BE49-F238E27FC236}">
                <a16:creationId xmlns:a16="http://schemas.microsoft.com/office/drawing/2014/main" id="{E8857DB6-27DD-4EA1-2CCE-004AA6501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916" y="3503438"/>
            <a:ext cx="2550372" cy="2742336"/>
          </a:xfrm>
          <a:prstGeom prst="rect">
            <a:avLst/>
          </a:prstGeom>
        </p:spPr>
      </p:pic>
      <p:pic>
        <p:nvPicPr>
          <p:cNvPr id="5" name="Content Placeholder 4" descr="A cartoon character holding a microphone&#10;&#10;Description automatically generated">
            <a:extLst>
              <a:ext uri="{FF2B5EF4-FFF2-40B4-BE49-F238E27FC236}">
                <a16:creationId xmlns:a16="http://schemas.microsoft.com/office/drawing/2014/main" id="{B9F247B7-3DB5-4A18-C389-C84B42061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06" y="2606462"/>
            <a:ext cx="3521033" cy="3639312"/>
          </a:xfrm>
          <a:prstGeom prst="rect">
            <a:avLst/>
          </a:prstGeom>
        </p:spPr>
      </p:pic>
      <p:pic>
        <p:nvPicPr>
          <p:cNvPr id="9" name="Picture 8" descr="A cartoon bird playing an accordion&#10;&#10;Description automatically generated">
            <a:extLst>
              <a:ext uri="{FF2B5EF4-FFF2-40B4-BE49-F238E27FC236}">
                <a16:creationId xmlns:a16="http://schemas.microsoft.com/office/drawing/2014/main" id="{A7FE0F7F-705F-96A3-2786-F38E5C52F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650" y="2666017"/>
            <a:ext cx="4342494" cy="3473994"/>
          </a:xfrm>
          <a:prstGeom prst="rect">
            <a:avLst/>
          </a:prstGeom>
        </p:spPr>
      </p:pic>
    </p:spTree>
    <p:extLst>
      <p:ext uri="{BB962C8B-B14F-4D97-AF65-F5344CB8AC3E}">
        <p14:creationId xmlns:p14="http://schemas.microsoft.com/office/powerpoint/2010/main" val="275487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72702A-F1BB-BE47-AAFE-021A12B7C5FA}"/>
              </a:ext>
            </a:extLst>
          </p:cNvPr>
          <p:cNvSpPr>
            <a:spLocks noGrp="1"/>
          </p:cNvSpPr>
          <p:nvPr>
            <p:ph type="title"/>
          </p:nvPr>
        </p:nvSpPr>
        <p:spPr>
          <a:xfrm>
            <a:off x="841246" y="978619"/>
            <a:ext cx="5991244" cy="1106424"/>
          </a:xfrm>
        </p:spPr>
        <p:txBody>
          <a:bodyPr>
            <a:normAutofit/>
          </a:bodyPr>
          <a:lstStyle/>
          <a:p>
            <a:r>
              <a:rPr lang="en-CA" sz="3200"/>
              <a:t>Contact information: Help the user contact you!</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33C55BC9-7A3B-AC1B-9E73-5CC748B589B0}"/>
              </a:ext>
            </a:extLst>
          </p:cNvPr>
          <p:cNvSpPr>
            <a:spLocks noGrp="1"/>
          </p:cNvSpPr>
          <p:nvPr>
            <p:ph idx="1"/>
          </p:nvPr>
        </p:nvSpPr>
        <p:spPr>
          <a:xfrm>
            <a:off x="841248" y="2252870"/>
            <a:ext cx="5993892" cy="3560251"/>
          </a:xfrm>
        </p:spPr>
        <p:txBody>
          <a:bodyPr>
            <a:normAutofit fontScale="92500"/>
          </a:bodyPr>
          <a:lstStyle/>
          <a:p>
            <a:r>
              <a:rPr lang="en-US" sz="3200" b="0" i="0" dirty="0">
                <a:effectLst/>
                <a:latin typeface="Times New Roman" panose="02020603050405020304" pitchFamily="18" charset="0"/>
              </a:rPr>
              <a:t>Email: </a:t>
            </a:r>
            <a:r>
              <a:rPr lang="en-US" sz="3200" b="0" i="0" u="none" strike="noStrike" dirty="0">
                <a:effectLst/>
                <a:latin typeface="Times New Roman" panose="02020603050405020304" pitchFamily="18" charset="0"/>
                <a:hlinkClick r:id="rId2">
                  <a:extLst>
                    <a:ext uri="{A12FA001-AC4F-418D-AE19-62706E023703}">
                      <ahyp:hlinkClr xmlns:ahyp="http://schemas.microsoft.com/office/drawing/2018/hyperlinkcolor" val="tx"/>
                    </a:ext>
                  </a:extLst>
                </a:hlinkClick>
              </a:rPr>
              <a:t>HeavenHearth@gmail.com</a:t>
            </a:r>
            <a:endParaRPr lang="en-US" sz="3200" b="0" i="0" dirty="0">
              <a:effectLst/>
              <a:latin typeface="Times New Roman" panose="02020603050405020304" pitchFamily="18" charset="0"/>
            </a:endParaRPr>
          </a:p>
          <a:p>
            <a:r>
              <a:rPr lang="en-US" sz="3200" b="0" i="0" dirty="0">
                <a:effectLst/>
                <a:latin typeface="Times New Roman" panose="02020603050405020304" pitchFamily="18" charset="0"/>
              </a:rPr>
              <a:t>Phone Number: 438-501-0341</a:t>
            </a:r>
          </a:p>
          <a:p>
            <a:r>
              <a:rPr lang="en-US" sz="3200" b="0" i="0" dirty="0">
                <a:effectLst/>
                <a:latin typeface="Times New Roman" panose="02020603050405020304" pitchFamily="18" charset="0"/>
              </a:rPr>
              <a:t>Find us at: 150 Saint-Catherine</a:t>
            </a:r>
            <a:br>
              <a:rPr lang="en-US" sz="3200" b="0" i="0" dirty="0">
                <a:effectLst/>
                <a:latin typeface="Times New Roman" panose="02020603050405020304" pitchFamily="18" charset="0"/>
              </a:rPr>
            </a:br>
            <a:r>
              <a:rPr lang="en-US" sz="3200" b="0" i="0" dirty="0">
                <a:effectLst/>
                <a:latin typeface="Times New Roman" panose="02020603050405020304" pitchFamily="18" charset="0"/>
              </a:rPr>
              <a:t>St W, Montreal, Quebec, H2X 3Y2</a:t>
            </a:r>
          </a:p>
          <a:p>
            <a:r>
              <a:rPr lang="en-US" sz="3200" b="0" i="0" dirty="0">
                <a:effectLst/>
                <a:latin typeface="Times New Roman" panose="02020603050405020304" pitchFamily="18" charset="0"/>
              </a:rPr>
              <a:t>Instagram: @HeavenHearth</a:t>
            </a:r>
          </a:p>
        </p:txBody>
      </p:sp>
      <p:pic>
        <p:nvPicPr>
          <p:cNvPr id="7" name="Graphic 6" descr="Email">
            <a:extLst>
              <a:ext uri="{FF2B5EF4-FFF2-40B4-BE49-F238E27FC236}">
                <a16:creationId xmlns:a16="http://schemas.microsoft.com/office/drawing/2014/main" id="{58CD471F-AAFA-6314-B7F9-CEAD14DBE4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5127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9926-8D7F-4D32-8648-6588B8F6EA81}"/>
              </a:ext>
            </a:extLst>
          </p:cNvPr>
          <p:cNvSpPr>
            <a:spLocks noGrp="1"/>
          </p:cNvSpPr>
          <p:nvPr>
            <p:ph type="title"/>
          </p:nvPr>
        </p:nvSpPr>
        <p:spPr/>
        <p:txBody>
          <a:bodyPr/>
          <a:lstStyle/>
          <a:p>
            <a:r>
              <a:rPr lang="en-US"/>
              <a:t>Implementations</a:t>
            </a:r>
            <a:endParaRPr lang="en-US" dirty="0"/>
          </a:p>
        </p:txBody>
      </p:sp>
      <p:graphicFrame>
        <p:nvGraphicFramePr>
          <p:cNvPr id="7" name="Content Placeholder 2">
            <a:extLst>
              <a:ext uri="{FF2B5EF4-FFF2-40B4-BE49-F238E27FC236}">
                <a16:creationId xmlns:a16="http://schemas.microsoft.com/office/drawing/2014/main" id="{B1D08E9A-3208-0B0B-98E1-0FEFB70E6D6C}"/>
              </a:ext>
            </a:extLst>
          </p:cNvPr>
          <p:cNvGraphicFramePr>
            <a:graphicFrameLocks noGrp="1"/>
          </p:cNvGraphicFramePr>
          <p:nvPr>
            <p:ph idx="1"/>
            <p:extLst>
              <p:ext uri="{D42A27DB-BD31-4B8C-83A1-F6EECF244321}">
                <p14:modId xmlns:p14="http://schemas.microsoft.com/office/powerpoint/2010/main" val="2609343991"/>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900865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TotalTime>
  <Words>549</Words>
  <Application>Microsoft Office PowerPoint</Application>
  <PresentationFormat>Widescreen</PresentationFormat>
  <Paragraphs>102</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Avenir Next LT Pro</vt:lpstr>
      <vt:lpstr>Calibri</vt:lpstr>
      <vt:lpstr>Times New Roman</vt:lpstr>
      <vt:lpstr>AccentBoxVTI</vt:lpstr>
      <vt:lpstr>Made by Amir-Georges Haya</vt:lpstr>
      <vt:lpstr>Heaven Hearth: the inspiration</vt:lpstr>
      <vt:lpstr>About Heaven Hearth</vt:lpstr>
      <vt:lpstr>Scheduling</vt:lpstr>
      <vt:lpstr>Menu</vt:lpstr>
      <vt:lpstr>Reservations</vt:lpstr>
      <vt:lpstr>Entertainers: Creators of atmosphere</vt:lpstr>
      <vt:lpstr>Contact information: Help the user contact you!</vt:lpstr>
      <vt:lpstr>Implementations</vt:lpstr>
      <vt:lpstr>Website design</vt:lpstr>
      <vt:lpstr>Homepage</vt:lpstr>
      <vt:lpstr>Homepage for smaller screens</vt:lpstr>
      <vt:lpstr>Menu</vt:lpstr>
      <vt:lpstr>Menu (2)</vt:lpstr>
      <vt:lpstr>Menu for smaller screens</vt:lpstr>
      <vt:lpstr>Reservation</vt:lpstr>
      <vt:lpstr>Reservations for smaller screen</vt:lpstr>
      <vt:lpstr>Reservation</vt:lpstr>
      <vt:lpstr>Code Usage for Scheduling</vt:lpstr>
      <vt:lpstr>Reservation: Schedule creator</vt:lpstr>
      <vt:lpstr>Entertainers</vt:lpstr>
      <vt:lpstr>Entertainers (smaller screen)</vt:lpstr>
      <vt:lpstr>About Us and Contact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Made by Amir-Georges Haya</dc:title>
  <dc:creator>Amir-Georges Haya</dc:creator>
  <cp:lastModifiedBy>Amir-Georges Haya</cp:lastModifiedBy>
  <cp:revision>27</cp:revision>
  <dcterms:created xsi:type="dcterms:W3CDTF">2024-05-11T18:30:22Z</dcterms:created>
  <dcterms:modified xsi:type="dcterms:W3CDTF">2024-05-14T17:55:00Z</dcterms:modified>
</cp:coreProperties>
</file>